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slideLayouts/slideLayout48.xml" ContentType="application/vnd.openxmlformats-officedocument.presentationml.slideLayout+xml"/>
  <Override PartName="/ppt/theme/theme5.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46.xml" ContentType="application/vnd.openxmlformats-officedocument.presentationml.slideLayout+xml"/>
  <Override PartName="/ppt/slideLayouts/slideLayout55.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3.xml" ContentType="application/vnd.openxmlformats-officedocument.presentationml.slideLayout+xml"/>
  <Default Extension="rels" ContentType="application/vnd.openxmlformats-package.relationships+xml"/>
  <Default Extension="xml" ContentType="application/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docProps/core.xml" ContentType="application/vnd.openxmlformats-package.core-properties+xml"/>
  <Override PartName="/ppt/slideMasters/slideMaster2.xml" ContentType="application/vnd.openxmlformats-officedocument.presentationml.slideMaster+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Default Extension="png" ContentType="image/png"/>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docProps/app.xml" ContentType="application/vnd.openxmlformats-officedocument.extended-properties+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0" r:id="rId2"/>
    <p:sldMasterId id="2147483651" r:id="rId3"/>
    <p:sldMasterId id="2147483652" r:id="rId4"/>
    <p:sldMasterId id="2147483653" r:id="rId5"/>
  </p:sldMasterIdLst>
  <p:handoutMasterIdLst>
    <p:handoutMasterId r:id="rId7"/>
  </p:handoutMasterIdLst>
  <p:sldIdLst>
    <p:sldId id="256" r:id="rId6"/>
  </p:sldIdLst>
  <p:sldSz cx="32918400" cy="21945600"/>
  <p:notesSz cx="20929600" cy="29819600"/>
  <p:defaultTextStyle>
    <a:defPPr>
      <a:defRPr lang="en-US"/>
    </a:defPPr>
    <a:lvl1pPr algn="l" rtl="0" fontAlgn="base">
      <a:spcBef>
        <a:spcPct val="0"/>
      </a:spcBef>
      <a:spcAft>
        <a:spcPct val="0"/>
      </a:spcAft>
      <a:defRPr sz="2100" kern="1200">
        <a:solidFill>
          <a:schemeClr val="tx1"/>
        </a:solidFill>
        <a:latin typeface="Arial Narrow" pitchFamily="34" charset="0"/>
        <a:ea typeface="+mn-ea"/>
        <a:cs typeface="+mn-cs"/>
      </a:defRPr>
    </a:lvl1pPr>
    <a:lvl2pPr marL="326511" algn="l" rtl="0" fontAlgn="base">
      <a:spcBef>
        <a:spcPct val="0"/>
      </a:spcBef>
      <a:spcAft>
        <a:spcPct val="0"/>
      </a:spcAft>
      <a:defRPr sz="2100" kern="1200">
        <a:solidFill>
          <a:schemeClr val="tx1"/>
        </a:solidFill>
        <a:latin typeface="Arial Narrow" pitchFamily="34" charset="0"/>
        <a:ea typeface="+mn-ea"/>
        <a:cs typeface="+mn-cs"/>
      </a:defRPr>
    </a:lvl2pPr>
    <a:lvl3pPr marL="653020" algn="l" rtl="0" fontAlgn="base">
      <a:spcBef>
        <a:spcPct val="0"/>
      </a:spcBef>
      <a:spcAft>
        <a:spcPct val="0"/>
      </a:spcAft>
      <a:defRPr sz="2100" kern="1200">
        <a:solidFill>
          <a:schemeClr val="tx1"/>
        </a:solidFill>
        <a:latin typeface="Arial Narrow" pitchFamily="34" charset="0"/>
        <a:ea typeface="+mn-ea"/>
        <a:cs typeface="+mn-cs"/>
      </a:defRPr>
    </a:lvl3pPr>
    <a:lvl4pPr marL="979531" algn="l" rtl="0" fontAlgn="base">
      <a:spcBef>
        <a:spcPct val="0"/>
      </a:spcBef>
      <a:spcAft>
        <a:spcPct val="0"/>
      </a:spcAft>
      <a:defRPr sz="2100" kern="1200">
        <a:solidFill>
          <a:schemeClr val="tx1"/>
        </a:solidFill>
        <a:latin typeface="Arial Narrow" pitchFamily="34" charset="0"/>
        <a:ea typeface="+mn-ea"/>
        <a:cs typeface="+mn-cs"/>
      </a:defRPr>
    </a:lvl4pPr>
    <a:lvl5pPr marL="1306040" algn="l" rtl="0" fontAlgn="base">
      <a:spcBef>
        <a:spcPct val="0"/>
      </a:spcBef>
      <a:spcAft>
        <a:spcPct val="0"/>
      </a:spcAft>
      <a:defRPr sz="2100" kern="1200">
        <a:solidFill>
          <a:schemeClr val="tx1"/>
        </a:solidFill>
        <a:latin typeface="Arial Narrow" pitchFamily="34" charset="0"/>
        <a:ea typeface="+mn-ea"/>
        <a:cs typeface="+mn-cs"/>
      </a:defRPr>
    </a:lvl5pPr>
    <a:lvl6pPr marL="1632551" algn="l" defTabSz="653020" rtl="0" eaLnBrk="1" latinLnBrk="0" hangingPunct="1">
      <a:defRPr sz="2100" kern="1200">
        <a:solidFill>
          <a:schemeClr val="tx1"/>
        </a:solidFill>
        <a:latin typeface="Arial Narrow" pitchFamily="34" charset="0"/>
        <a:ea typeface="+mn-ea"/>
        <a:cs typeface="+mn-cs"/>
      </a:defRPr>
    </a:lvl6pPr>
    <a:lvl7pPr marL="1959061" algn="l" defTabSz="653020" rtl="0" eaLnBrk="1" latinLnBrk="0" hangingPunct="1">
      <a:defRPr sz="2100" kern="1200">
        <a:solidFill>
          <a:schemeClr val="tx1"/>
        </a:solidFill>
        <a:latin typeface="Arial Narrow" pitchFamily="34" charset="0"/>
        <a:ea typeface="+mn-ea"/>
        <a:cs typeface="+mn-cs"/>
      </a:defRPr>
    </a:lvl7pPr>
    <a:lvl8pPr marL="2285571" algn="l" defTabSz="653020" rtl="0" eaLnBrk="1" latinLnBrk="0" hangingPunct="1">
      <a:defRPr sz="2100" kern="1200">
        <a:solidFill>
          <a:schemeClr val="tx1"/>
        </a:solidFill>
        <a:latin typeface="Arial Narrow" pitchFamily="34" charset="0"/>
        <a:ea typeface="+mn-ea"/>
        <a:cs typeface="+mn-cs"/>
      </a:defRPr>
    </a:lvl8pPr>
    <a:lvl9pPr marL="2612082" algn="l" defTabSz="653020" rtl="0" eaLnBrk="1" latinLnBrk="0" hangingPunct="1">
      <a:defRPr sz="2100" kern="1200">
        <a:solidFill>
          <a:schemeClr val="tx1"/>
        </a:solidFill>
        <a:latin typeface="Arial Narrow"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CC0000"/>
    <a:srgbClr val="3399FF"/>
    <a:srgbClr val="0066FF"/>
    <a:srgbClr val="FF9900"/>
    <a:srgbClr val="993300"/>
    <a:srgbClr val="009900"/>
    <a:srgbClr val="9DB0C1"/>
    <a:srgbClr val="ECF1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horzBarState="maximized">
    <p:restoredLeft sz="15638" autoAdjust="0"/>
    <p:restoredTop sz="99550" autoAdjust="0"/>
  </p:normalViewPr>
  <p:slideViewPr>
    <p:cSldViewPr>
      <p:cViewPr varScale="1">
        <p:scale>
          <a:sx n="35" d="100"/>
          <a:sy n="35" d="100"/>
        </p:scale>
        <p:origin x="-1692" y="-78"/>
      </p:cViewPr>
      <p:guideLst>
        <p:guide orient="horz" pos="6912"/>
        <p:guide pos="10371"/>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handoutMaster" Target="handoutMasters/handout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5.xml"/><Relationship Id="rId10"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9068861" cy="1488939"/>
          </a:xfrm>
          <a:prstGeom prst="rect">
            <a:avLst/>
          </a:prstGeom>
        </p:spPr>
        <p:txBody>
          <a:bodyPr vert="horz" lIns="285018" tIns="142509" rIns="285018" bIns="142509" rtlCol="0"/>
          <a:lstStyle>
            <a:lvl1pPr algn="l">
              <a:defRPr sz="3600"/>
            </a:lvl1pPr>
          </a:lstStyle>
          <a:p>
            <a:endParaRPr lang="en-US"/>
          </a:p>
        </p:txBody>
      </p:sp>
      <p:sp>
        <p:nvSpPr>
          <p:cNvPr id="3" name="Date Placeholder 2"/>
          <p:cNvSpPr>
            <a:spLocks noGrp="1"/>
          </p:cNvSpPr>
          <p:nvPr>
            <p:ph type="dt" sz="quarter" idx="1"/>
          </p:nvPr>
        </p:nvSpPr>
        <p:spPr>
          <a:xfrm>
            <a:off x="11855997" y="2"/>
            <a:ext cx="9068861" cy="1488939"/>
          </a:xfrm>
          <a:prstGeom prst="rect">
            <a:avLst/>
          </a:prstGeom>
        </p:spPr>
        <p:txBody>
          <a:bodyPr vert="horz" lIns="285018" tIns="142509" rIns="285018" bIns="142509" rtlCol="0"/>
          <a:lstStyle>
            <a:lvl1pPr algn="r">
              <a:defRPr sz="3600"/>
            </a:lvl1pPr>
          </a:lstStyle>
          <a:p>
            <a:fld id="{E23B63EF-9CCC-471B-B846-9BE55E49B39E}" type="datetimeFigureOut">
              <a:rPr lang="en-US" smtClean="0"/>
              <a:pPr/>
              <a:t>7/20/2010</a:t>
            </a:fld>
            <a:endParaRPr lang="en-US"/>
          </a:p>
        </p:txBody>
      </p:sp>
      <p:sp>
        <p:nvSpPr>
          <p:cNvPr id="4" name="Footer Placeholder 3"/>
          <p:cNvSpPr>
            <a:spLocks noGrp="1"/>
          </p:cNvSpPr>
          <p:nvPr>
            <p:ph type="ftr" sz="quarter" idx="2"/>
          </p:nvPr>
        </p:nvSpPr>
        <p:spPr>
          <a:xfrm>
            <a:off x="1" y="28325566"/>
            <a:ext cx="9068861" cy="1488939"/>
          </a:xfrm>
          <a:prstGeom prst="rect">
            <a:avLst/>
          </a:prstGeom>
        </p:spPr>
        <p:txBody>
          <a:bodyPr vert="horz" lIns="285018" tIns="142509" rIns="285018" bIns="142509" rtlCol="0" anchor="b"/>
          <a:lstStyle>
            <a:lvl1pPr algn="l">
              <a:defRPr sz="3600"/>
            </a:lvl1pPr>
          </a:lstStyle>
          <a:p>
            <a:endParaRPr lang="en-US"/>
          </a:p>
        </p:txBody>
      </p:sp>
      <p:sp>
        <p:nvSpPr>
          <p:cNvPr id="5" name="Slide Number Placeholder 4"/>
          <p:cNvSpPr>
            <a:spLocks noGrp="1"/>
          </p:cNvSpPr>
          <p:nvPr>
            <p:ph type="sldNum" sz="quarter" idx="3"/>
          </p:nvPr>
        </p:nvSpPr>
        <p:spPr>
          <a:xfrm>
            <a:off x="11855997" y="28325566"/>
            <a:ext cx="9068861" cy="1488939"/>
          </a:xfrm>
          <a:prstGeom prst="rect">
            <a:avLst/>
          </a:prstGeom>
        </p:spPr>
        <p:txBody>
          <a:bodyPr vert="horz" lIns="285018" tIns="142509" rIns="285018" bIns="142509" rtlCol="0" anchor="b"/>
          <a:lstStyle>
            <a:lvl1pPr algn="r">
              <a:defRPr sz="3600"/>
            </a:lvl1pPr>
          </a:lstStyle>
          <a:p>
            <a:fld id="{E2499859-6F51-489D-A27F-9DA9F1E6167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9357" y="6817785"/>
            <a:ext cx="27979688" cy="4703233"/>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4937523" y="12435419"/>
            <a:ext cx="23043356" cy="5609166"/>
          </a:xfrm>
        </p:spPr>
        <p:txBody>
          <a:bodyPr/>
          <a:lstStyle>
            <a:lvl1pPr marL="0" indent="0" algn="ctr">
              <a:buNone/>
              <a:defRPr/>
            </a:lvl1pPr>
            <a:lvl2pPr marL="326511" indent="0" algn="ctr">
              <a:buNone/>
              <a:defRPr/>
            </a:lvl2pPr>
            <a:lvl3pPr marL="653020" indent="0" algn="ctr">
              <a:buNone/>
              <a:defRPr/>
            </a:lvl3pPr>
            <a:lvl4pPr marL="979531" indent="0" algn="ctr">
              <a:buNone/>
              <a:defRPr/>
            </a:lvl4pPr>
            <a:lvl5pPr marL="1306040" indent="0" algn="ctr">
              <a:buNone/>
              <a:defRPr/>
            </a:lvl5pPr>
            <a:lvl6pPr marL="1632551" indent="0" algn="ctr">
              <a:buNone/>
              <a:defRPr/>
            </a:lvl6pPr>
            <a:lvl7pPr marL="1959061" indent="0" algn="ctr">
              <a:buNone/>
              <a:defRPr/>
            </a:lvl7pPr>
            <a:lvl8pPr marL="2285571" indent="0" algn="ctr">
              <a:buNone/>
              <a:defRPr/>
            </a:lvl8pPr>
            <a:lvl9pPr marL="2612082"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303038" y="848783"/>
            <a:ext cx="7860506" cy="20523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20330" y="848783"/>
            <a:ext cx="23468409" cy="20523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9357" y="6817785"/>
            <a:ext cx="27979688" cy="4703233"/>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7523" y="12435419"/>
            <a:ext cx="23043356" cy="5609166"/>
          </a:xfrm>
        </p:spPr>
        <p:txBody>
          <a:bodyPr/>
          <a:lstStyle>
            <a:lvl1pPr marL="0" indent="0" algn="ctr">
              <a:buNone/>
              <a:defRPr/>
            </a:lvl1pPr>
            <a:lvl2pPr marL="326511" indent="0" algn="ctr">
              <a:buNone/>
              <a:defRPr/>
            </a:lvl2pPr>
            <a:lvl3pPr marL="653020" indent="0" algn="ctr">
              <a:buNone/>
              <a:defRPr/>
            </a:lvl3pPr>
            <a:lvl4pPr marL="979531" indent="0" algn="ctr">
              <a:buNone/>
              <a:defRPr/>
            </a:lvl4pPr>
            <a:lvl5pPr marL="1306040" indent="0" algn="ctr">
              <a:buNone/>
              <a:defRPr/>
            </a:lvl5pPr>
            <a:lvl6pPr marL="1632551" indent="0" algn="ctr">
              <a:buNone/>
              <a:defRPr/>
            </a:lvl6pPr>
            <a:lvl7pPr marL="1959061" indent="0" algn="ctr">
              <a:buNone/>
              <a:defRPr/>
            </a:lvl7pPr>
            <a:lvl8pPr marL="2285571" indent="0" algn="ctr">
              <a:buNone/>
              <a:defRPr/>
            </a:lvl8pPr>
            <a:lvl9pPr marL="2612082" indent="0" algn="ctr">
              <a:buNone/>
              <a:defRPr/>
            </a:lvl9pPr>
          </a:lstStyle>
          <a:p>
            <a:r>
              <a:rPr lang="en-US" smtClean="0"/>
              <a:t>Click to edit Master subtitle style</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6" y="14102294"/>
            <a:ext cx="27980878" cy="4358217"/>
          </a:xfrm>
        </p:spPr>
        <p:txBody>
          <a:bodyPr anchor="t"/>
          <a:lstStyle>
            <a:lvl1pPr algn="l">
              <a:defRPr sz="29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6" y="9301692"/>
            <a:ext cx="27980878" cy="4800600"/>
          </a:xfrm>
        </p:spPr>
        <p:txBody>
          <a:bodyPr anchor="b"/>
          <a:lstStyle>
            <a:lvl1pPr marL="0" indent="0">
              <a:buNone/>
              <a:defRPr sz="1400"/>
            </a:lvl1pPr>
            <a:lvl2pPr marL="326511" indent="0">
              <a:buNone/>
              <a:defRPr sz="1300"/>
            </a:lvl2pPr>
            <a:lvl3pPr marL="653020" indent="0">
              <a:buNone/>
              <a:defRPr sz="1200"/>
            </a:lvl3pPr>
            <a:lvl4pPr marL="979531" indent="0">
              <a:buNone/>
              <a:defRPr sz="1000"/>
            </a:lvl4pPr>
            <a:lvl5pPr marL="1306040" indent="0">
              <a:buNone/>
              <a:defRPr sz="1000"/>
            </a:lvl5pPr>
            <a:lvl6pPr marL="1632551" indent="0">
              <a:buNone/>
              <a:defRPr sz="1000"/>
            </a:lvl6pPr>
            <a:lvl7pPr marL="1959061" indent="0">
              <a:buNone/>
              <a:defRPr sz="1000"/>
            </a:lvl7pPr>
            <a:lvl8pPr marL="2285571" indent="0">
              <a:buNone/>
              <a:defRPr sz="1000"/>
            </a:lvl8pPr>
            <a:lvl9pPr marL="2612082" indent="0">
              <a:buNone/>
              <a:defRPr sz="10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1831" y="4836584"/>
            <a:ext cx="3053953" cy="16535400"/>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60081" y="4836584"/>
            <a:ext cx="3055144" cy="16535400"/>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5446" y="878417"/>
            <a:ext cx="29627512" cy="3657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5445" y="4912785"/>
            <a:ext cx="14544675" cy="2046817"/>
          </a:xfrm>
        </p:spPr>
        <p:txBody>
          <a:bodyPr anchor="b"/>
          <a:lstStyle>
            <a:lvl1pPr marL="0" indent="0">
              <a:buNone/>
              <a:defRPr sz="1700" b="1"/>
            </a:lvl1pPr>
            <a:lvl2pPr marL="326511" indent="0">
              <a:buNone/>
              <a:defRPr sz="1400" b="1"/>
            </a:lvl2pPr>
            <a:lvl3pPr marL="653020" indent="0">
              <a:buNone/>
              <a:defRPr sz="1300" b="1"/>
            </a:lvl3pPr>
            <a:lvl4pPr marL="979531" indent="0">
              <a:buNone/>
              <a:defRPr sz="1200" b="1"/>
            </a:lvl4pPr>
            <a:lvl5pPr marL="1306040" indent="0">
              <a:buNone/>
              <a:defRPr sz="1200" b="1"/>
            </a:lvl5pPr>
            <a:lvl6pPr marL="1632551" indent="0">
              <a:buNone/>
              <a:defRPr sz="1200" b="1"/>
            </a:lvl6pPr>
            <a:lvl7pPr marL="1959061" indent="0">
              <a:buNone/>
              <a:defRPr sz="1200" b="1"/>
            </a:lvl7pPr>
            <a:lvl8pPr marL="2285571" indent="0">
              <a:buNone/>
              <a:defRPr sz="1200" b="1"/>
            </a:lvl8pPr>
            <a:lvl9pPr marL="2612082"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1645445" y="6959602"/>
            <a:ext cx="14544675" cy="12643909"/>
          </a:xfrm>
        </p:spPr>
        <p:txBody>
          <a:bodyPr/>
          <a:lstStyle>
            <a:lvl1pPr>
              <a:defRPr sz="1700"/>
            </a:lvl1pPr>
            <a:lvl2pPr>
              <a:defRPr sz="1400"/>
            </a:lvl2pPr>
            <a:lvl3pPr>
              <a:defRPr sz="13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331" y="4912785"/>
            <a:ext cx="14550628" cy="2046817"/>
          </a:xfrm>
        </p:spPr>
        <p:txBody>
          <a:bodyPr anchor="b"/>
          <a:lstStyle>
            <a:lvl1pPr marL="0" indent="0">
              <a:buNone/>
              <a:defRPr sz="1700" b="1"/>
            </a:lvl1pPr>
            <a:lvl2pPr marL="326511" indent="0">
              <a:buNone/>
              <a:defRPr sz="1400" b="1"/>
            </a:lvl2pPr>
            <a:lvl3pPr marL="653020" indent="0">
              <a:buNone/>
              <a:defRPr sz="1300" b="1"/>
            </a:lvl3pPr>
            <a:lvl4pPr marL="979531" indent="0">
              <a:buNone/>
              <a:defRPr sz="1200" b="1"/>
            </a:lvl4pPr>
            <a:lvl5pPr marL="1306040" indent="0">
              <a:buNone/>
              <a:defRPr sz="1200" b="1"/>
            </a:lvl5pPr>
            <a:lvl6pPr marL="1632551" indent="0">
              <a:buNone/>
              <a:defRPr sz="1200" b="1"/>
            </a:lvl6pPr>
            <a:lvl7pPr marL="1959061" indent="0">
              <a:buNone/>
              <a:defRPr sz="1200" b="1"/>
            </a:lvl7pPr>
            <a:lvl8pPr marL="2285571" indent="0">
              <a:buNone/>
              <a:defRPr sz="1200" b="1"/>
            </a:lvl8pPr>
            <a:lvl9pPr marL="2612082"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16722331" y="6959602"/>
            <a:ext cx="14550628" cy="12643909"/>
          </a:xfrm>
        </p:spPr>
        <p:txBody>
          <a:bodyPr/>
          <a:lstStyle>
            <a:lvl1pPr>
              <a:defRPr sz="1700"/>
            </a:lvl1pPr>
            <a:lvl2pPr>
              <a:defRPr sz="1400"/>
            </a:lvl2pPr>
            <a:lvl3pPr>
              <a:defRPr sz="13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445" y="874183"/>
            <a:ext cx="10829925" cy="3717926"/>
          </a:xfrm>
        </p:spPr>
        <p:txBody>
          <a:bodyPr anchor="b"/>
          <a:lstStyle>
            <a:lvl1pPr algn="l">
              <a:defRPr sz="1400" b="1"/>
            </a:lvl1pPr>
          </a:lstStyle>
          <a:p>
            <a:r>
              <a:rPr lang="en-US" smtClean="0"/>
              <a:t>Click to edit Master title style</a:t>
            </a:r>
            <a:endParaRPr lang="en-US"/>
          </a:p>
        </p:txBody>
      </p:sp>
      <p:sp>
        <p:nvSpPr>
          <p:cNvPr id="3" name="Content Placeholder 2"/>
          <p:cNvSpPr>
            <a:spLocks noGrp="1"/>
          </p:cNvSpPr>
          <p:nvPr>
            <p:ph idx="1"/>
          </p:nvPr>
        </p:nvSpPr>
        <p:spPr>
          <a:xfrm>
            <a:off x="12870658" y="874185"/>
            <a:ext cx="18402299" cy="18729325"/>
          </a:xfrm>
        </p:spPr>
        <p:txBody>
          <a:bodyPr/>
          <a:lstStyle>
            <a:lvl1pPr>
              <a:defRPr sz="23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5445" y="4592109"/>
            <a:ext cx="10829925" cy="15011400"/>
          </a:xfrm>
        </p:spPr>
        <p:txBody>
          <a:bodyPr/>
          <a:lstStyle>
            <a:lvl1pPr marL="0" indent="0">
              <a:buNone/>
              <a:defRPr sz="1000"/>
            </a:lvl1pPr>
            <a:lvl2pPr marL="326511" indent="0">
              <a:buNone/>
              <a:defRPr sz="800"/>
            </a:lvl2pPr>
            <a:lvl3pPr marL="653020" indent="0">
              <a:buNone/>
              <a:defRPr sz="700"/>
            </a:lvl3pPr>
            <a:lvl4pPr marL="979531" indent="0">
              <a:buNone/>
              <a:defRPr sz="600"/>
            </a:lvl4pPr>
            <a:lvl5pPr marL="1306040" indent="0">
              <a:buNone/>
              <a:defRPr sz="600"/>
            </a:lvl5pPr>
            <a:lvl6pPr marL="1632551" indent="0">
              <a:buNone/>
              <a:defRPr sz="600"/>
            </a:lvl6pPr>
            <a:lvl7pPr marL="1959061" indent="0">
              <a:buNone/>
              <a:defRPr sz="600"/>
            </a:lvl7pPr>
            <a:lvl8pPr marL="2285571" indent="0">
              <a:buNone/>
              <a:defRPr sz="600"/>
            </a:lvl8pPr>
            <a:lvl9pPr marL="2612082" indent="0">
              <a:buNone/>
              <a:defRPr sz="6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998" y="15361711"/>
            <a:ext cx="19751278" cy="1813983"/>
          </a:xfrm>
        </p:spPr>
        <p:txBody>
          <a:bodyPr anchor="b"/>
          <a:lstStyle>
            <a:lvl1pPr algn="l">
              <a:defRPr sz="1400" b="1"/>
            </a:lvl1pPr>
          </a:lstStyle>
          <a:p>
            <a:r>
              <a:rPr lang="en-US" smtClean="0"/>
              <a:t>Click to edit Master title style</a:t>
            </a:r>
            <a:endParaRPr lang="en-US"/>
          </a:p>
        </p:txBody>
      </p:sp>
      <p:sp>
        <p:nvSpPr>
          <p:cNvPr id="3" name="Picture Placeholder 2"/>
          <p:cNvSpPr>
            <a:spLocks noGrp="1"/>
          </p:cNvSpPr>
          <p:nvPr>
            <p:ph type="pic" idx="1"/>
          </p:nvPr>
        </p:nvSpPr>
        <p:spPr>
          <a:xfrm>
            <a:off x="6451998" y="1961092"/>
            <a:ext cx="19751278" cy="13166725"/>
          </a:xfrm>
        </p:spPr>
        <p:txBody>
          <a:bodyPr/>
          <a:lstStyle>
            <a:lvl1pPr marL="0" indent="0">
              <a:buNone/>
              <a:defRPr sz="2300"/>
            </a:lvl1pPr>
            <a:lvl2pPr marL="326511" indent="0">
              <a:buNone/>
              <a:defRPr sz="2000"/>
            </a:lvl2pPr>
            <a:lvl3pPr marL="653020" indent="0">
              <a:buNone/>
              <a:defRPr sz="1700"/>
            </a:lvl3pPr>
            <a:lvl4pPr marL="979531" indent="0">
              <a:buNone/>
              <a:defRPr sz="1400"/>
            </a:lvl4pPr>
            <a:lvl5pPr marL="1306040" indent="0">
              <a:buNone/>
              <a:defRPr sz="1400"/>
            </a:lvl5pPr>
            <a:lvl6pPr marL="1632551" indent="0">
              <a:buNone/>
              <a:defRPr sz="1400"/>
            </a:lvl6pPr>
            <a:lvl7pPr marL="1959061" indent="0">
              <a:buNone/>
              <a:defRPr sz="1400"/>
            </a:lvl7pPr>
            <a:lvl8pPr marL="2285571" indent="0">
              <a:buNone/>
              <a:defRPr sz="1400"/>
            </a:lvl8pPr>
            <a:lvl9pPr marL="2612082" indent="0">
              <a:buNone/>
              <a:defRPr sz="1400"/>
            </a:lvl9pPr>
          </a:lstStyle>
          <a:p>
            <a:endParaRPr lang="en-US"/>
          </a:p>
        </p:txBody>
      </p:sp>
      <p:sp>
        <p:nvSpPr>
          <p:cNvPr id="4" name="Text Placeholder 3"/>
          <p:cNvSpPr>
            <a:spLocks noGrp="1"/>
          </p:cNvSpPr>
          <p:nvPr>
            <p:ph type="body" sz="half" idx="2"/>
          </p:nvPr>
        </p:nvSpPr>
        <p:spPr>
          <a:xfrm>
            <a:off x="6451998" y="17175694"/>
            <a:ext cx="19751278" cy="2574925"/>
          </a:xfrm>
        </p:spPr>
        <p:txBody>
          <a:bodyPr/>
          <a:lstStyle>
            <a:lvl1pPr marL="0" indent="0">
              <a:buNone/>
              <a:defRPr sz="1000"/>
            </a:lvl1pPr>
            <a:lvl2pPr marL="326511" indent="0">
              <a:buNone/>
              <a:defRPr sz="800"/>
            </a:lvl2pPr>
            <a:lvl3pPr marL="653020" indent="0">
              <a:buNone/>
              <a:defRPr sz="700"/>
            </a:lvl3pPr>
            <a:lvl4pPr marL="979531" indent="0">
              <a:buNone/>
              <a:defRPr sz="600"/>
            </a:lvl4pPr>
            <a:lvl5pPr marL="1306040" indent="0">
              <a:buNone/>
              <a:defRPr sz="600"/>
            </a:lvl5pPr>
            <a:lvl6pPr marL="1632551" indent="0">
              <a:buNone/>
              <a:defRPr sz="600"/>
            </a:lvl6pPr>
            <a:lvl7pPr marL="1959061" indent="0">
              <a:buNone/>
              <a:defRPr sz="600"/>
            </a:lvl7pPr>
            <a:lvl8pPr marL="2285571" indent="0">
              <a:buNone/>
              <a:defRPr sz="600"/>
            </a:lvl8pPr>
            <a:lvl9pPr marL="2612082" indent="0">
              <a:buNone/>
              <a:defRPr sz="6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303038" y="848783"/>
            <a:ext cx="7860506" cy="20523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20330" y="848783"/>
            <a:ext cx="23468409" cy="20523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9357" y="6817785"/>
            <a:ext cx="27979688" cy="4703233"/>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7523" y="12435419"/>
            <a:ext cx="23043356" cy="5609166"/>
          </a:xfrm>
        </p:spPr>
        <p:txBody>
          <a:bodyPr/>
          <a:lstStyle>
            <a:lvl1pPr marL="0" indent="0" algn="ctr">
              <a:buNone/>
              <a:defRPr/>
            </a:lvl1pPr>
            <a:lvl2pPr marL="326511" indent="0" algn="ctr">
              <a:buNone/>
              <a:defRPr/>
            </a:lvl2pPr>
            <a:lvl3pPr marL="653020" indent="0" algn="ctr">
              <a:buNone/>
              <a:defRPr/>
            </a:lvl3pPr>
            <a:lvl4pPr marL="979531" indent="0" algn="ctr">
              <a:buNone/>
              <a:defRPr/>
            </a:lvl4pPr>
            <a:lvl5pPr marL="1306040" indent="0" algn="ctr">
              <a:buNone/>
              <a:defRPr/>
            </a:lvl5pPr>
            <a:lvl6pPr marL="1632551" indent="0" algn="ctr">
              <a:buNone/>
              <a:defRPr/>
            </a:lvl6pPr>
            <a:lvl7pPr marL="1959061" indent="0" algn="ctr">
              <a:buNone/>
              <a:defRPr/>
            </a:lvl7pPr>
            <a:lvl8pPr marL="2285571" indent="0" algn="ctr">
              <a:buNone/>
              <a:defRPr/>
            </a:lvl8pPr>
            <a:lvl9pPr marL="2612082" indent="0" algn="ctr">
              <a:buNone/>
              <a:defRPr/>
            </a:lvl9pPr>
          </a:lstStyle>
          <a:p>
            <a:r>
              <a:rPr lang="en-US" smtClean="0"/>
              <a:t>Click to edit Master subtitle style</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6" y="14102294"/>
            <a:ext cx="27980878" cy="4358217"/>
          </a:xfrm>
        </p:spPr>
        <p:txBody>
          <a:bodyPr anchor="t"/>
          <a:lstStyle>
            <a:lvl1pPr algn="l">
              <a:defRPr sz="29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6" y="9301692"/>
            <a:ext cx="27980878" cy="4800600"/>
          </a:xfrm>
        </p:spPr>
        <p:txBody>
          <a:bodyPr anchor="b"/>
          <a:lstStyle>
            <a:lvl1pPr marL="0" indent="0">
              <a:buNone/>
              <a:defRPr sz="1400"/>
            </a:lvl1pPr>
            <a:lvl2pPr marL="326511" indent="0">
              <a:buNone/>
              <a:defRPr sz="1300"/>
            </a:lvl2pPr>
            <a:lvl3pPr marL="653020" indent="0">
              <a:buNone/>
              <a:defRPr sz="1200"/>
            </a:lvl3pPr>
            <a:lvl4pPr marL="979531" indent="0">
              <a:buNone/>
              <a:defRPr sz="1000"/>
            </a:lvl4pPr>
            <a:lvl5pPr marL="1306040" indent="0">
              <a:buNone/>
              <a:defRPr sz="1000"/>
            </a:lvl5pPr>
            <a:lvl6pPr marL="1632551" indent="0">
              <a:buNone/>
              <a:defRPr sz="1000"/>
            </a:lvl6pPr>
            <a:lvl7pPr marL="1959061" indent="0">
              <a:buNone/>
              <a:defRPr sz="1000"/>
            </a:lvl7pPr>
            <a:lvl8pPr marL="2285571" indent="0">
              <a:buNone/>
              <a:defRPr sz="1000"/>
            </a:lvl8pPr>
            <a:lvl9pPr marL="2612082" indent="0">
              <a:buNone/>
              <a:defRPr sz="1000"/>
            </a:lvl9pPr>
          </a:lstStyle>
          <a:p>
            <a:pPr lvl="0"/>
            <a:r>
              <a:rPr lang="en-US" smtClean="0"/>
              <a:t>Click to edit Master text styles</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1831" y="4836584"/>
            <a:ext cx="3053953" cy="16535400"/>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60081" y="4836584"/>
            <a:ext cx="3055144" cy="16535400"/>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5446" y="878417"/>
            <a:ext cx="29627512" cy="3657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5445" y="4912785"/>
            <a:ext cx="14544675" cy="2046817"/>
          </a:xfrm>
        </p:spPr>
        <p:txBody>
          <a:bodyPr anchor="b"/>
          <a:lstStyle>
            <a:lvl1pPr marL="0" indent="0">
              <a:buNone/>
              <a:defRPr sz="1700" b="1"/>
            </a:lvl1pPr>
            <a:lvl2pPr marL="326511" indent="0">
              <a:buNone/>
              <a:defRPr sz="1400" b="1"/>
            </a:lvl2pPr>
            <a:lvl3pPr marL="653020" indent="0">
              <a:buNone/>
              <a:defRPr sz="1300" b="1"/>
            </a:lvl3pPr>
            <a:lvl4pPr marL="979531" indent="0">
              <a:buNone/>
              <a:defRPr sz="1200" b="1"/>
            </a:lvl4pPr>
            <a:lvl5pPr marL="1306040" indent="0">
              <a:buNone/>
              <a:defRPr sz="1200" b="1"/>
            </a:lvl5pPr>
            <a:lvl6pPr marL="1632551" indent="0">
              <a:buNone/>
              <a:defRPr sz="1200" b="1"/>
            </a:lvl6pPr>
            <a:lvl7pPr marL="1959061" indent="0">
              <a:buNone/>
              <a:defRPr sz="1200" b="1"/>
            </a:lvl7pPr>
            <a:lvl8pPr marL="2285571" indent="0">
              <a:buNone/>
              <a:defRPr sz="1200" b="1"/>
            </a:lvl8pPr>
            <a:lvl9pPr marL="2612082"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1645445" y="6959602"/>
            <a:ext cx="14544675" cy="12643909"/>
          </a:xfrm>
        </p:spPr>
        <p:txBody>
          <a:bodyPr/>
          <a:lstStyle>
            <a:lvl1pPr>
              <a:defRPr sz="1700"/>
            </a:lvl1pPr>
            <a:lvl2pPr>
              <a:defRPr sz="1400"/>
            </a:lvl2pPr>
            <a:lvl3pPr>
              <a:defRPr sz="13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331" y="4912785"/>
            <a:ext cx="14550628" cy="2046817"/>
          </a:xfrm>
        </p:spPr>
        <p:txBody>
          <a:bodyPr anchor="b"/>
          <a:lstStyle>
            <a:lvl1pPr marL="0" indent="0">
              <a:buNone/>
              <a:defRPr sz="1700" b="1"/>
            </a:lvl1pPr>
            <a:lvl2pPr marL="326511" indent="0">
              <a:buNone/>
              <a:defRPr sz="1400" b="1"/>
            </a:lvl2pPr>
            <a:lvl3pPr marL="653020" indent="0">
              <a:buNone/>
              <a:defRPr sz="1300" b="1"/>
            </a:lvl3pPr>
            <a:lvl4pPr marL="979531" indent="0">
              <a:buNone/>
              <a:defRPr sz="1200" b="1"/>
            </a:lvl4pPr>
            <a:lvl5pPr marL="1306040" indent="0">
              <a:buNone/>
              <a:defRPr sz="1200" b="1"/>
            </a:lvl5pPr>
            <a:lvl6pPr marL="1632551" indent="0">
              <a:buNone/>
              <a:defRPr sz="1200" b="1"/>
            </a:lvl6pPr>
            <a:lvl7pPr marL="1959061" indent="0">
              <a:buNone/>
              <a:defRPr sz="1200" b="1"/>
            </a:lvl7pPr>
            <a:lvl8pPr marL="2285571" indent="0">
              <a:buNone/>
              <a:defRPr sz="1200" b="1"/>
            </a:lvl8pPr>
            <a:lvl9pPr marL="2612082"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16722331" y="6959602"/>
            <a:ext cx="14550628" cy="12643909"/>
          </a:xfrm>
        </p:spPr>
        <p:txBody>
          <a:bodyPr/>
          <a:lstStyle>
            <a:lvl1pPr>
              <a:defRPr sz="1700"/>
            </a:lvl1pPr>
            <a:lvl2pPr>
              <a:defRPr sz="1400"/>
            </a:lvl2pPr>
            <a:lvl3pPr>
              <a:defRPr sz="13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6" y="14102294"/>
            <a:ext cx="27980878" cy="4358217"/>
          </a:xfrm>
        </p:spPr>
        <p:txBody>
          <a:bodyPr anchor="t"/>
          <a:lstStyle>
            <a:lvl1pPr algn="l">
              <a:defRPr sz="29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6" y="9301692"/>
            <a:ext cx="27980878" cy="4800600"/>
          </a:xfrm>
        </p:spPr>
        <p:txBody>
          <a:bodyPr anchor="b"/>
          <a:lstStyle>
            <a:lvl1pPr marL="0" indent="0">
              <a:buNone/>
              <a:defRPr sz="1400"/>
            </a:lvl1pPr>
            <a:lvl2pPr marL="326511" indent="0">
              <a:buNone/>
              <a:defRPr sz="1300"/>
            </a:lvl2pPr>
            <a:lvl3pPr marL="653020" indent="0">
              <a:buNone/>
              <a:defRPr sz="1200"/>
            </a:lvl3pPr>
            <a:lvl4pPr marL="979531" indent="0">
              <a:buNone/>
              <a:defRPr sz="1000"/>
            </a:lvl4pPr>
            <a:lvl5pPr marL="1306040" indent="0">
              <a:buNone/>
              <a:defRPr sz="1000"/>
            </a:lvl5pPr>
            <a:lvl6pPr marL="1632551" indent="0">
              <a:buNone/>
              <a:defRPr sz="1000"/>
            </a:lvl6pPr>
            <a:lvl7pPr marL="1959061" indent="0">
              <a:buNone/>
              <a:defRPr sz="1000"/>
            </a:lvl7pPr>
            <a:lvl8pPr marL="2285571" indent="0">
              <a:buNone/>
              <a:defRPr sz="1000"/>
            </a:lvl8pPr>
            <a:lvl9pPr marL="2612082" indent="0">
              <a:buNone/>
              <a:defRPr sz="1000"/>
            </a:lvl9pPr>
          </a:lstStyle>
          <a:p>
            <a:pPr lvl="0"/>
            <a:r>
              <a:rPr lang="en-US" smtClean="0"/>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445" y="874183"/>
            <a:ext cx="10829925" cy="3717926"/>
          </a:xfrm>
        </p:spPr>
        <p:txBody>
          <a:bodyPr anchor="b"/>
          <a:lstStyle>
            <a:lvl1pPr algn="l">
              <a:defRPr sz="1400" b="1"/>
            </a:lvl1pPr>
          </a:lstStyle>
          <a:p>
            <a:r>
              <a:rPr lang="en-US" smtClean="0"/>
              <a:t>Click to edit Master title style</a:t>
            </a:r>
            <a:endParaRPr lang="en-US"/>
          </a:p>
        </p:txBody>
      </p:sp>
      <p:sp>
        <p:nvSpPr>
          <p:cNvPr id="3" name="Content Placeholder 2"/>
          <p:cNvSpPr>
            <a:spLocks noGrp="1"/>
          </p:cNvSpPr>
          <p:nvPr>
            <p:ph idx="1"/>
          </p:nvPr>
        </p:nvSpPr>
        <p:spPr>
          <a:xfrm>
            <a:off x="12870658" y="874185"/>
            <a:ext cx="18402299" cy="18729325"/>
          </a:xfrm>
        </p:spPr>
        <p:txBody>
          <a:bodyPr/>
          <a:lstStyle>
            <a:lvl1pPr>
              <a:defRPr sz="23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5445" y="4592109"/>
            <a:ext cx="10829925" cy="15011400"/>
          </a:xfrm>
        </p:spPr>
        <p:txBody>
          <a:bodyPr/>
          <a:lstStyle>
            <a:lvl1pPr marL="0" indent="0">
              <a:buNone/>
              <a:defRPr sz="1000"/>
            </a:lvl1pPr>
            <a:lvl2pPr marL="326511" indent="0">
              <a:buNone/>
              <a:defRPr sz="800"/>
            </a:lvl2pPr>
            <a:lvl3pPr marL="653020" indent="0">
              <a:buNone/>
              <a:defRPr sz="700"/>
            </a:lvl3pPr>
            <a:lvl4pPr marL="979531" indent="0">
              <a:buNone/>
              <a:defRPr sz="600"/>
            </a:lvl4pPr>
            <a:lvl5pPr marL="1306040" indent="0">
              <a:buNone/>
              <a:defRPr sz="600"/>
            </a:lvl5pPr>
            <a:lvl6pPr marL="1632551" indent="0">
              <a:buNone/>
              <a:defRPr sz="600"/>
            </a:lvl6pPr>
            <a:lvl7pPr marL="1959061" indent="0">
              <a:buNone/>
              <a:defRPr sz="600"/>
            </a:lvl7pPr>
            <a:lvl8pPr marL="2285571" indent="0">
              <a:buNone/>
              <a:defRPr sz="600"/>
            </a:lvl8pPr>
            <a:lvl9pPr marL="2612082" indent="0">
              <a:buNone/>
              <a:defRPr sz="600"/>
            </a:lvl9pPr>
          </a:lstStyle>
          <a:p>
            <a:pPr lvl="0"/>
            <a:r>
              <a:rPr lang="en-US" smtClean="0"/>
              <a:t>Click to edit Master text styles</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998" y="15361711"/>
            <a:ext cx="19751278" cy="1813983"/>
          </a:xfrm>
        </p:spPr>
        <p:txBody>
          <a:bodyPr anchor="b"/>
          <a:lstStyle>
            <a:lvl1pPr algn="l">
              <a:defRPr sz="1400" b="1"/>
            </a:lvl1pPr>
          </a:lstStyle>
          <a:p>
            <a:r>
              <a:rPr lang="en-US" smtClean="0"/>
              <a:t>Click to edit Master title style</a:t>
            </a:r>
            <a:endParaRPr lang="en-US"/>
          </a:p>
        </p:txBody>
      </p:sp>
      <p:sp>
        <p:nvSpPr>
          <p:cNvPr id="3" name="Picture Placeholder 2"/>
          <p:cNvSpPr>
            <a:spLocks noGrp="1"/>
          </p:cNvSpPr>
          <p:nvPr>
            <p:ph type="pic" idx="1"/>
          </p:nvPr>
        </p:nvSpPr>
        <p:spPr>
          <a:xfrm>
            <a:off x="6451998" y="1961092"/>
            <a:ext cx="19751278" cy="13166725"/>
          </a:xfrm>
        </p:spPr>
        <p:txBody>
          <a:bodyPr/>
          <a:lstStyle>
            <a:lvl1pPr marL="0" indent="0">
              <a:buNone/>
              <a:defRPr sz="2300"/>
            </a:lvl1pPr>
            <a:lvl2pPr marL="326511" indent="0">
              <a:buNone/>
              <a:defRPr sz="2000"/>
            </a:lvl2pPr>
            <a:lvl3pPr marL="653020" indent="0">
              <a:buNone/>
              <a:defRPr sz="1700"/>
            </a:lvl3pPr>
            <a:lvl4pPr marL="979531" indent="0">
              <a:buNone/>
              <a:defRPr sz="1400"/>
            </a:lvl4pPr>
            <a:lvl5pPr marL="1306040" indent="0">
              <a:buNone/>
              <a:defRPr sz="1400"/>
            </a:lvl5pPr>
            <a:lvl6pPr marL="1632551" indent="0">
              <a:buNone/>
              <a:defRPr sz="1400"/>
            </a:lvl6pPr>
            <a:lvl7pPr marL="1959061" indent="0">
              <a:buNone/>
              <a:defRPr sz="1400"/>
            </a:lvl7pPr>
            <a:lvl8pPr marL="2285571" indent="0">
              <a:buNone/>
              <a:defRPr sz="1400"/>
            </a:lvl8pPr>
            <a:lvl9pPr marL="2612082" indent="0">
              <a:buNone/>
              <a:defRPr sz="1400"/>
            </a:lvl9pPr>
          </a:lstStyle>
          <a:p>
            <a:endParaRPr lang="en-US"/>
          </a:p>
        </p:txBody>
      </p:sp>
      <p:sp>
        <p:nvSpPr>
          <p:cNvPr id="4" name="Text Placeholder 3"/>
          <p:cNvSpPr>
            <a:spLocks noGrp="1"/>
          </p:cNvSpPr>
          <p:nvPr>
            <p:ph type="body" sz="half" idx="2"/>
          </p:nvPr>
        </p:nvSpPr>
        <p:spPr>
          <a:xfrm>
            <a:off x="6451998" y="17175694"/>
            <a:ext cx="19751278" cy="2574925"/>
          </a:xfrm>
        </p:spPr>
        <p:txBody>
          <a:bodyPr/>
          <a:lstStyle>
            <a:lvl1pPr marL="0" indent="0">
              <a:buNone/>
              <a:defRPr sz="1000"/>
            </a:lvl1pPr>
            <a:lvl2pPr marL="326511" indent="0">
              <a:buNone/>
              <a:defRPr sz="800"/>
            </a:lvl2pPr>
            <a:lvl3pPr marL="653020" indent="0">
              <a:buNone/>
              <a:defRPr sz="700"/>
            </a:lvl3pPr>
            <a:lvl4pPr marL="979531" indent="0">
              <a:buNone/>
              <a:defRPr sz="600"/>
            </a:lvl4pPr>
            <a:lvl5pPr marL="1306040" indent="0">
              <a:buNone/>
              <a:defRPr sz="600"/>
            </a:lvl5pPr>
            <a:lvl6pPr marL="1632551" indent="0">
              <a:buNone/>
              <a:defRPr sz="600"/>
            </a:lvl6pPr>
            <a:lvl7pPr marL="1959061" indent="0">
              <a:buNone/>
              <a:defRPr sz="600"/>
            </a:lvl7pPr>
            <a:lvl8pPr marL="2285571" indent="0">
              <a:buNone/>
              <a:defRPr sz="600"/>
            </a:lvl8pPr>
            <a:lvl9pPr marL="2612082" indent="0">
              <a:buNone/>
              <a:defRPr sz="600"/>
            </a:lvl9pPr>
          </a:lstStyle>
          <a:p>
            <a:pPr lvl="0"/>
            <a:r>
              <a:rPr lang="en-US" smtClean="0"/>
              <a:t>Click to edit Master text styles</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303038" y="848783"/>
            <a:ext cx="7860506" cy="20523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20330" y="848783"/>
            <a:ext cx="23468409" cy="20523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9357" y="6817785"/>
            <a:ext cx="27979688" cy="4703233"/>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7523" y="12435419"/>
            <a:ext cx="23043356" cy="5609166"/>
          </a:xfrm>
        </p:spPr>
        <p:txBody>
          <a:bodyPr/>
          <a:lstStyle>
            <a:lvl1pPr marL="0" indent="0" algn="ctr">
              <a:buNone/>
              <a:defRPr/>
            </a:lvl1pPr>
            <a:lvl2pPr marL="326511" indent="0" algn="ctr">
              <a:buNone/>
              <a:defRPr/>
            </a:lvl2pPr>
            <a:lvl3pPr marL="653020" indent="0" algn="ctr">
              <a:buNone/>
              <a:defRPr/>
            </a:lvl3pPr>
            <a:lvl4pPr marL="979531" indent="0" algn="ctr">
              <a:buNone/>
              <a:defRPr/>
            </a:lvl4pPr>
            <a:lvl5pPr marL="1306040" indent="0" algn="ctr">
              <a:buNone/>
              <a:defRPr/>
            </a:lvl5pPr>
            <a:lvl6pPr marL="1632551" indent="0" algn="ctr">
              <a:buNone/>
              <a:defRPr/>
            </a:lvl6pPr>
            <a:lvl7pPr marL="1959061" indent="0" algn="ctr">
              <a:buNone/>
              <a:defRPr/>
            </a:lvl7pPr>
            <a:lvl8pPr marL="2285571" indent="0" algn="ctr">
              <a:buNone/>
              <a:defRPr/>
            </a:lvl8pPr>
            <a:lvl9pPr marL="2612082" indent="0" algn="ctr">
              <a:buNone/>
              <a:defRPr/>
            </a:lvl9pPr>
          </a:lstStyle>
          <a:p>
            <a:r>
              <a:rPr lang="en-US" smtClean="0"/>
              <a:t>Click to edit Master subtitle style</a:t>
            </a:r>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6" y="14102294"/>
            <a:ext cx="27980878" cy="4358217"/>
          </a:xfrm>
        </p:spPr>
        <p:txBody>
          <a:bodyPr anchor="t"/>
          <a:lstStyle>
            <a:lvl1pPr algn="l">
              <a:defRPr sz="29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6" y="9301692"/>
            <a:ext cx="27980878" cy="4800600"/>
          </a:xfrm>
        </p:spPr>
        <p:txBody>
          <a:bodyPr anchor="b"/>
          <a:lstStyle>
            <a:lvl1pPr marL="0" indent="0">
              <a:buNone/>
              <a:defRPr sz="1400"/>
            </a:lvl1pPr>
            <a:lvl2pPr marL="326511" indent="0">
              <a:buNone/>
              <a:defRPr sz="1300"/>
            </a:lvl2pPr>
            <a:lvl3pPr marL="653020" indent="0">
              <a:buNone/>
              <a:defRPr sz="1200"/>
            </a:lvl3pPr>
            <a:lvl4pPr marL="979531" indent="0">
              <a:buNone/>
              <a:defRPr sz="1000"/>
            </a:lvl4pPr>
            <a:lvl5pPr marL="1306040" indent="0">
              <a:buNone/>
              <a:defRPr sz="1000"/>
            </a:lvl5pPr>
            <a:lvl6pPr marL="1632551" indent="0">
              <a:buNone/>
              <a:defRPr sz="1000"/>
            </a:lvl6pPr>
            <a:lvl7pPr marL="1959061" indent="0">
              <a:buNone/>
              <a:defRPr sz="1000"/>
            </a:lvl7pPr>
            <a:lvl8pPr marL="2285571" indent="0">
              <a:buNone/>
              <a:defRPr sz="1000"/>
            </a:lvl8pPr>
            <a:lvl9pPr marL="2612082" indent="0">
              <a:buNone/>
              <a:defRPr sz="1000"/>
            </a:lvl9pPr>
          </a:lstStyle>
          <a:p>
            <a:pPr lvl="0"/>
            <a:r>
              <a:rPr lang="en-US" smtClean="0"/>
              <a:t>Click to edit Master text styles</a:t>
            </a: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1831" y="4836584"/>
            <a:ext cx="3053953" cy="16535400"/>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60081" y="4836584"/>
            <a:ext cx="3055144" cy="16535400"/>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5446" y="878417"/>
            <a:ext cx="29627512" cy="3657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5445" y="4912785"/>
            <a:ext cx="14544675" cy="2046817"/>
          </a:xfrm>
        </p:spPr>
        <p:txBody>
          <a:bodyPr anchor="b"/>
          <a:lstStyle>
            <a:lvl1pPr marL="0" indent="0">
              <a:buNone/>
              <a:defRPr sz="1700" b="1"/>
            </a:lvl1pPr>
            <a:lvl2pPr marL="326511" indent="0">
              <a:buNone/>
              <a:defRPr sz="1400" b="1"/>
            </a:lvl2pPr>
            <a:lvl3pPr marL="653020" indent="0">
              <a:buNone/>
              <a:defRPr sz="1300" b="1"/>
            </a:lvl3pPr>
            <a:lvl4pPr marL="979531" indent="0">
              <a:buNone/>
              <a:defRPr sz="1200" b="1"/>
            </a:lvl4pPr>
            <a:lvl5pPr marL="1306040" indent="0">
              <a:buNone/>
              <a:defRPr sz="1200" b="1"/>
            </a:lvl5pPr>
            <a:lvl6pPr marL="1632551" indent="0">
              <a:buNone/>
              <a:defRPr sz="1200" b="1"/>
            </a:lvl6pPr>
            <a:lvl7pPr marL="1959061" indent="0">
              <a:buNone/>
              <a:defRPr sz="1200" b="1"/>
            </a:lvl7pPr>
            <a:lvl8pPr marL="2285571" indent="0">
              <a:buNone/>
              <a:defRPr sz="1200" b="1"/>
            </a:lvl8pPr>
            <a:lvl9pPr marL="2612082"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1645445" y="6959602"/>
            <a:ext cx="14544675" cy="12643909"/>
          </a:xfrm>
        </p:spPr>
        <p:txBody>
          <a:bodyPr/>
          <a:lstStyle>
            <a:lvl1pPr>
              <a:defRPr sz="1700"/>
            </a:lvl1pPr>
            <a:lvl2pPr>
              <a:defRPr sz="1400"/>
            </a:lvl2pPr>
            <a:lvl3pPr>
              <a:defRPr sz="13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331" y="4912785"/>
            <a:ext cx="14550628" cy="2046817"/>
          </a:xfrm>
        </p:spPr>
        <p:txBody>
          <a:bodyPr anchor="b"/>
          <a:lstStyle>
            <a:lvl1pPr marL="0" indent="0">
              <a:buNone/>
              <a:defRPr sz="1700" b="1"/>
            </a:lvl1pPr>
            <a:lvl2pPr marL="326511" indent="0">
              <a:buNone/>
              <a:defRPr sz="1400" b="1"/>
            </a:lvl2pPr>
            <a:lvl3pPr marL="653020" indent="0">
              <a:buNone/>
              <a:defRPr sz="1300" b="1"/>
            </a:lvl3pPr>
            <a:lvl4pPr marL="979531" indent="0">
              <a:buNone/>
              <a:defRPr sz="1200" b="1"/>
            </a:lvl4pPr>
            <a:lvl5pPr marL="1306040" indent="0">
              <a:buNone/>
              <a:defRPr sz="1200" b="1"/>
            </a:lvl5pPr>
            <a:lvl6pPr marL="1632551" indent="0">
              <a:buNone/>
              <a:defRPr sz="1200" b="1"/>
            </a:lvl6pPr>
            <a:lvl7pPr marL="1959061" indent="0">
              <a:buNone/>
              <a:defRPr sz="1200" b="1"/>
            </a:lvl7pPr>
            <a:lvl8pPr marL="2285571" indent="0">
              <a:buNone/>
              <a:defRPr sz="1200" b="1"/>
            </a:lvl8pPr>
            <a:lvl9pPr marL="2612082"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16722331" y="6959602"/>
            <a:ext cx="14550628" cy="12643909"/>
          </a:xfrm>
        </p:spPr>
        <p:txBody>
          <a:bodyPr/>
          <a:lstStyle>
            <a:lvl1pPr>
              <a:defRPr sz="1700"/>
            </a:lvl1pPr>
            <a:lvl2pPr>
              <a:defRPr sz="1400"/>
            </a:lvl2pPr>
            <a:lvl3pPr>
              <a:defRPr sz="13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1831" y="4836584"/>
            <a:ext cx="3053953" cy="16535400"/>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60081" y="4836584"/>
            <a:ext cx="3055144" cy="16535400"/>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445" y="874183"/>
            <a:ext cx="10829925" cy="3717926"/>
          </a:xfrm>
        </p:spPr>
        <p:txBody>
          <a:bodyPr anchor="b"/>
          <a:lstStyle>
            <a:lvl1pPr algn="l">
              <a:defRPr sz="1400" b="1"/>
            </a:lvl1pPr>
          </a:lstStyle>
          <a:p>
            <a:r>
              <a:rPr lang="en-US" smtClean="0"/>
              <a:t>Click to edit Master title style</a:t>
            </a:r>
            <a:endParaRPr lang="en-US"/>
          </a:p>
        </p:txBody>
      </p:sp>
      <p:sp>
        <p:nvSpPr>
          <p:cNvPr id="3" name="Content Placeholder 2"/>
          <p:cNvSpPr>
            <a:spLocks noGrp="1"/>
          </p:cNvSpPr>
          <p:nvPr>
            <p:ph idx="1"/>
          </p:nvPr>
        </p:nvSpPr>
        <p:spPr>
          <a:xfrm>
            <a:off x="12870658" y="874185"/>
            <a:ext cx="18402299" cy="18729325"/>
          </a:xfrm>
        </p:spPr>
        <p:txBody>
          <a:bodyPr/>
          <a:lstStyle>
            <a:lvl1pPr>
              <a:defRPr sz="23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5445" y="4592109"/>
            <a:ext cx="10829925" cy="15011400"/>
          </a:xfrm>
        </p:spPr>
        <p:txBody>
          <a:bodyPr/>
          <a:lstStyle>
            <a:lvl1pPr marL="0" indent="0">
              <a:buNone/>
              <a:defRPr sz="1000"/>
            </a:lvl1pPr>
            <a:lvl2pPr marL="326511" indent="0">
              <a:buNone/>
              <a:defRPr sz="800"/>
            </a:lvl2pPr>
            <a:lvl3pPr marL="653020" indent="0">
              <a:buNone/>
              <a:defRPr sz="700"/>
            </a:lvl3pPr>
            <a:lvl4pPr marL="979531" indent="0">
              <a:buNone/>
              <a:defRPr sz="600"/>
            </a:lvl4pPr>
            <a:lvl5pPr marL="1306040" indent="0">
              <a:buNone/>
              <a:defRPr sz="600"/>
            </a:lvl5pPr>
            <a:lvl6pPr marL="1632551" indent="0">
              <a:buNone/>
              <a:defRPr sz="600"/>
            </a:lvl6pPr>
            <a:lvl7pPr marL="1959061" indent="0">
              <a:buNone/>
              <a:defRPr sz="600"/>
            </a:lvl7pPr>
            <a:lvl8pPr marL="2285571" indent="0">
              <a:buNone/>
              <a:defRPr sz="600"/>
            </a:lvl8pPr>
            <a:lvl9pPr marL="2612082" indent="0">
              <a:buNone/>
              <a:defRPr sz="600"/>
            </a:lvl9pPr>
          </a:lstStyle>
          <a:p>
            <a:pPr lvl="0"/>
            <a:r>
              <a:rPr lang="en-US" smtClean="0"/>
              <a:t>Click to edit Master text styles</a:t>
            </a: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998" y="15361711"/>
            <a:ext cx="19751278" cy="1813983"/>
          </a:xfrm>
        </p:spPr>
        <p:txBody>
          <a:bodyPr anchor="b"/>
          <a:lstStyle>
            <a:lvl1pPr algn="l">
              <a:defRPr sz="1400" b="1"/>
            </a:lvl1pPr>
          </a:lstStyle>
          <a:p>
            <a:r>
              <a:rPr lang="en-US" smtClean="0"/>
              <a:t>Click to edit Master title style</a:t>
            </a:r>
            <a:endParaRPr lang="en-US"/>
          </a:p>
        </p:txBody>
      </p:sp>
      <p:sp>
        <p:nvSpPr>
          <p:cNvPr id="3" name="Picture Placeholder 2"/>
          <p:cNvSpPr>
            <a:spLocks noGrp="1"/>
          </p:cNvSpPr>
          <p:nvPr>
            <p:ph type="pic" idx="1"/>
          </p:nvPr>
        </p:nvSpPr>
        <p:spPr>
          <a:xfrm>
            <a:off x="6451998" y="1961092"/>
            <a:ext cx="19751278" cy="13166725"/>
          </a:xfrm>
        </p:spPr>
        <p:txBody>
          <a:bodyPr/>
          <a:lstStyle>
            <a:lvl1pPr marL="0" indent="0">
              <a:buNone/>
              <a:defRPr sz="2300"/>
            </a:lvl1pPr>
            <a:lvl2pPr marL="326511" indent="0">
              <a:buNone/>
              <a:defRPr sz="2000"/>
            </a:lvl2pPr>
            <a:lvl3pPr marL="653020" indent="0">
              <a:buNone/>
              <a:defRPr sz="1700"/>
            </a:lvl3pPr>
            <a:lvl4pPr marL="979531" indent="0">
              <a:buNone/>
              <a:defRPr sz="1400"/>
            </a:lvl4pPr>
            <a:lvl5pPr marL="1306040" indent="0">
              <a:buNone/>
              <a:defRPr sz="1400"/>
            </a:lvl5pPr>
            <a:lvl6pPr marL="1632551" indent="0">
              <a:buNone/>
              <a:defRPr sz="1400"/>
            </a:lvl6pPr>
            <a:lvl7pPr marL="1959061" indent="0">
              <a:buNone/>
              <a:defRPr sz="1400"/>
            </a:lvl7pPr>
            <a:lvl8pPr marL="2285571" indent="0">
              <a:buNone/>
              <a:defRPr sz="1400"/>
            </a:lvl8pPr>
            <a:lvl9pPr marL="2612082" indent="0">
              <a:buNone/>
              <a:defRPr sz="1400"/>
            </a:lvl9pPr>
          </a:lstStyle>
          <a:p>
            <a:endParaRPr lang="en-US"/>
          </a:p>
        </p:txBody>
      </p:sp>
      <p:sp>
        <p:nvSpPr>
          <p:cNvPr id="4" name="Text Placeholder 3"/>
          <p:cNvSpPr>
            <a:spLocks noGrp="1"/>
          </p:cNvSpPr>
          <p:nvPr>
            <p:ph type="body" sz="half" idx="2"/>
          </p:nvPr>
        </p:nvSpPr>
        <p:spPr>
          <a:xfrm>
            <a:off x="6451998" y="17175694"/>
            <a:ext cx="19751278" cy="2574925"/>
          </a:xfrm>
        </p:spPr>
        <p:txBody>
          <a:bodyPr/>
          <a:lstStyle>
            <a:lvl1pPr marL="0" indent="0">
              <a:buNone/>
              <a:defRPr sz="1000"/>
            </a:lvl1pPr>
            <a:lvl2pPr marL="326511" indent="0">
              <a:buNone/>
              <a:defRPr sz="800"/>
            </a:lvl2pPr>
            <a:lvl3pPr marL="653020" indent="0">
              <a:buNone/>
              <a:defRPr sz="700"/>
            </a:lvl3pPr>
            <a:lvl4pPr marL="979531" indent="0">
              <a:buNone/>
              <a:defRPr sz="600"/>
            </a:lvl4pPr>
            <a:lvl5pPr marL="1306040" indent="0">
              <a:buNone/>
              <a:defRPr sz="600"/>
            </a:lvl5pPr>
            <a:lvl6pPr marL="1632551" indent="0">
              <a:buNone/>
              <a:defRPr sz="600"/>
            </a:lvl6pPr>
            <a:lvl7pPr marL="1959061" indent="0">
              <a:buNone/>
              <a:defRPr sz="600"/>
            </a:lvl7pPr>
            <a:lvl8pPr marL="2285571" indent="0">
              <a:buNone/>
              <a:defRPr sz="600"/>
            </a:lvl8pPr>
            <a:lvl9pPr marL="2612082" indent="0">
              <a:buNone/>
              <a:defRPr sz="600"/>
            </a:lvl9pPr>
          </a:lstStyle>
          <a:p>
            <a:pPr lvl="0"/>
            <a:r>
              <a:rPr lang="en-US" smtClean="0"/>
              <a:t>Click to edit Master text styles</a:t>
            </a: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303038" y="848783"/>
            <a:ext cx="7860506" cy="20523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20330" y="848783"/>
            <a:ext cx="23468409" cy="20523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9357" y="6817785"/>
            <a:ext cx="27979688" cy="4703233"/>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7523" y="12435419"/>
            <a:ext cx="23043356" cy="5609166"/>
          </a:xfrm>
        </p:spPr>
        <p:txBody>
          <a:bodyPr/>
          <a:lstStyle>
            <a:lvl1pPr marL="0" indent="0" algn="ctr">
              <a:buNone/>
              <a:defRPr/>
            </a:lvl1pPr>
            <a:lvl2pPr marL="326511" indent="0" algn="ctr">
              <a:buNone/>
              <a:defRPr/>
            </a:lvl2pPr>
            <a:lvl3pPr marL="653020" indent="0" algn="ctr">
              <a:buNone/>
              <a:defRPr/>
            </a:lvl3pPr>
            <a:lvl4pPr marL="979531" indent="0" algn="ctr">
              <a:buNone/>
              <a:defRPr/>
            </a:lvl4pPr>
            <a:lvl5pPr marL="1306040" indent="0" algn="ctr">
              <a:buNone/>
              <a:defRPr/>
            </a:lvl5pPr>
            <a:lvl6pPr marL="1632551" indent="0" algn="ctr">
              <a:buNone/>
              <a:defRPr/>
            </a:lvl6pPr>
            <a:lvl7pPr marL="1959061" indent="0" algn="ctr">
              <a:buNone/>
              <a:defRPr/>
            </a:lvl7pPr>
            <a:lvl8pPr marL="2285571" indent="0" algn="ctr">
              <a:buNone/>
              <a:defRPr/>
            </a:lvl8pPr>
            <a:lvl9pPr marL="2612082" indent="0" algn="ctr">
              <a:buNone/>
              <a:defRPr/>
            </a:lvl9pPr>
          </a:lstStyle>
          <a:p>
            <a:r>
              <a:rPr lang="en-US" smtClean="0"/>
              <a:t>Click to edit Master subtitle style</a:t>
            </a:r>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6" y="14102294"/>
            <a:ext cx="27980878" cy="4358217"/>
          </a:xfrm>
        </p:spPr>
        <p:txBody>
          <a:bodyPr anchor="t"/>
          <a:lstStyle>
            <a:lvl1pPr algn="l">
              <a:defRPr sz="29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6" y="9301692"/>
            <a:ext cx="27980878" cy="4800600"/>
          </a:xfrm>
        </p:spPr>
        <p:txBody>
          <a:bodyPr anchor="b"/>
          <a:lstStyle>
            <a:lvl1pPr marL="0" indent="0">
              <a:buNone/>
              <a:defRPr sz="1400"/>
            </a:lvl1pPr>
            <a:lvl2pPr marL="326511" indent="0">
              <a:buNone/>
              <a:defRPr sz="1300"/>
            </a:lvl2pPr>
            <a:lvl3pPr marL="653020" indent="0">
              <a:buNone/>
              <a:defRPr sz="1200"/>
            </a:lvl3pPr>
            <a:lvl4pPr marL="979531" indent="0">
              <a:buNone/>
              <a:defRPr sz="1000"/>
            </a:lvl4pPr>
            <a:lvl5pPr marL="1306040" indent="0">
              <a:buNone/>
              <a:defRPr sz="1000"/>
            </a:lvl5pPr>
            <a:lvl6pPr marL="1632551" indent="0">
              <a:buNone/>
              <a:defRPr sz="1000"/>
            </a:lvl6pPr>
            <a:lvl7pPr marL="1959061" indent="0">
              <a:buNone/>
              <a:defRPr sz="1000"/>
            </a:lvl7pPr>
            <a:lvl8pPr marL="2285571" indent="0">
              <a:buNone/>
              <a:defRPr sz="1000"/>
            </a:lvl8pPr>
            <a:lvl9pPr marL="2612082" indent="0">
              <a:buNone/>
              <a:defRPr sz="1000"/>
            </a:lvl9pPr>
          </a:lstStyle>
          <a:p>
            <a:pPr lvl="0"/>
            <a:r>
              <a:rPr lang="en-US" smtClean="0"/>
              <a:t>Click to edit Master text styles</a:t>
            </a: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1829" y="4193116"/>
            <a:ext cx="15093552" cy="1670473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6499684" y="4193116"/>
            <a:ext cx="15094743" cy="1670473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5446" y="878417"/>
            <a:ext cx="29627512" cy="3657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5445" y="4912785"/>
            <a:ext cx="14544675" cy="2046817"/>
          </a:xfrm>
        </p:spPr>
        <p:txBody>
          <a:bodyPr anchor="b"/>
          <a:lstStyle>
            <a:lvl1pPr marL="0" indent="0">
              <a:buNone/>
              <a:defRPr sz="1700" b="1"/>
            </a:lvl1pPr>
            <a:lvl2pPr marL="326511" indent="0">
              <a:buNone/>
              <a:defRPr sz="1400" b="1"/>
            </a:lvl2pPr>
            <a:lvl3pPr marL="653020" indent="0">
              <a:buNone/>
              <a:defRPr sz="1300" b="1"/>
            </a:lvl3pPr>
            <a:lvl4pPr marL="979531" indent="0">
              <a:buNone/>
              <a:defRPr sz="1200" b="1"/>
            </a:lvl4pPr>
            <a:lvl5pPr marL="1306040" indent="0">
              <a:buNone/>
              <a:defRPr sz="1200" b="1"/>
            </a:lvl5pPr>
            <a:lvl6pPr marL="1632551" indent="0">
              <a:buNone/>
              <a:defRPr sz="1200" b="1"/>
            </a:lvl6pPr>
            <a:lvl7pPr marL="1959061" indent="0">
              <a:buNone/>
              <a:defRPr sz="1200" b="1"/>
            </a:lvl7pPr>
            <a:lvl8pPr marL="2285571" indent="0">
              <a:buNone/>
              <a:defRPr sz="1200" b="1"/>
            </a:lvl8pPr>
            <a:lvl9pPr marL="2612082"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1645445" y="6959602"/>
            <a:ext cx="14544675" cy="12643909"/>
          </a:xfrm>
        </p:spPr>
        <p:txBody>
          <a:bodyPr/>
          <a:lstStyle>
            <a:lvl1pPr>
              <a:defRPr sz="1700"/>
            </a:lvl1pPr>
            <a:lvl2pPr>
              <a:defRPr sz="1400"/>
            </a:lvl2pPr>
            <a:lvl3pPr>
              <a:defRPr sz="13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331" y="4912785"/>
            <a:ext cx="14550628" cy="2046817"/>
          </a:xfrm>
        </p:spPr>
        <p:txBody>
          <a:bodyPr anchor="b"/>
          <a:lstStyle>
            <a:lvl1pPr marL="0" indent="0">
              <a:buNone/>
              <a:defRPr sz="1700" b="1"/>
            </a:lvl1pPr>
            <a:lvl2pPr marL="326511" indent="0">
              <a:buNone/>
              <a:defRPr sz="1400" b="1"/>
            </a:lvl2pPr>
            <a:lvl3pPr marL="653020" indent="0">
              <a:buNone/>
              <a:defRPr sz="1300" b="1"/>
            </a:lvl3pPr>
            <a:lvl4pPr marL="979531" indent="0">
              <a:buNone/>
              <a:defRPr sz="1200" b="1"/>
            </a:lvl4pPr>
            <a:lvl5pPr marL="1306040" indent="0">
              <a:buNone/>
              <a:defRPr sz="1200" b="1"/>
            </a:lvl5pPr>
            <a:lvl6pPr marL="1632551" indent="0">
              <a:buNone/>
              <a:defRPr sz="1200" b="1"/>
            </a:lvl6pPr>
            <a:lvl7pPr marL="1959061" indent="0">
              <a:buNone/>
              <a:defRPr sz="1200" b="1"/>
            </a:lvl7pPr>
            <a:lvl8pPr marL="2285571" indent="0">
              <a:buNone/>
              <a:defRPr sz="1200" b="1"/>
            </a:lvl8pPr>
            <a:lvl9pPr marL="2612082"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16722331" y="6959602"/>
            <a:ext cx="14550628" cy="12643909"/>
          </a:xfrm>
        </p:spPr>
        <p:txBody>
          <a:bodyPr/>
          <a:lstStyle>
            <a:lvl1pPr>
              <a:defRPr sz="1700"/>
            </a:lvl1pPr>
            <a:lvl2pPr>
              <a:defRPr sz="1400"/>
            </a:lvl2pPr>
            <a:lvl3pPr>
              <a:defRPr sz="13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5446" y="878417"/>
            <a:ext cx="29627512" cy="3657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5445" y="4912785"/>
            <a:ext cx="14544675" cy="2046817"/>
          </a:xfrm>
        </p:spPr>
        <p:txBody>
          <a:bodyPr anchor="b"/>
          <a:lstStyle>
            <a:lvl1pPr marL="0" indent="0">
              <a:buNone/>
              <a:defRPr sz="1700" b="1"/>
            </a:lvl1pPr>
            <a:lvl2pPr marL="326511" indent="0">
              <a:buNone/>
              <a:defRPr sz="1400" b="1"/>
            </a:lvl2pPr>
            <a:lvl3pPr marL="653020" indent="0">
              <a:buNone/>
              <a:defRPr sz="1300" b="1"/>
            </a:lvl3pPr>
            <a:lvl4pPr marL="979531" indent="0">
              <a:buNone/>
              <a:defRPr sz="1200" b="1"/>
            </a:lvl4pPr>
            <a:lvl5pPr marL="1306040" indent="0">
              <a:buNone/>
              <a:defRPr sz="1200" b="1"/>
            </a:lvl5pPr>
            <a:lvl6pPr marL="1632551" indent="0">
              <a:buNone/>
              <a:defRPr sz="1200" b="1"/>
            </a:lvl6pPr>
            <a:lvl7pPr marL="1959061" indent="0">
              <a:buNone/>
              <a:defRPr sz="1200" b="1"/>
            </a:lvl7pPr>
            <a:lvl8pPr marL="2285571" indent="0">
              <a:buNone/>
              <a:defRPr sz="1200" b="1"/>
            </a:lvl8pPr>
            <a:lvl9pPr marL="2612082"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1645445" y="6959602"/>
            <a:ext cx="14544675" cy="12643909"/>
          </a:xfrm>
        </p:spPr>
        <p:txBody>
          <a:bodyPr/>
          <a:lstStyle>
            <a:lvl1pPr>
              <a:defRPr sz="1700"/>
            </a:lvl1pPr>
            <a:lvl2pPr>
              <a:defRPr sz="1400"/>
            </a:lvl2pPr>
            <a:lvl3pPr>
              <a:defRPr sz="13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331" y="4912785"/>
            <a:ext cx="14550628" cy="2046817"/>
          </a:xfrm>
        </p:spPr>
        <p:txBody>
          <a:bodyPr anchor="b"/>
          <a:lstStyle>
            <a:lvl1pPr marL="0" indent="0">
              <a:buNone/>
              <a:defRPr sz="1700" b="1"/>
            </a:lvl1pPr>
            <a:lvl2pPr marL="326511" indent="0">
              <a:buNone/>
              <a:defRPr sz="1400" b="1"/>
            </a:lvl2pPr>
            <a:lvl3pPr marL="653020" indent="0">
              <a:buNone/>
              <a:defRPr sz="1300" b="1"/>
            </a:lvl3pPr>
            <a:lvl4pPr marL="979531" indent="0">
              <a:buNone/>
              <a:defRPr sz="1200" b="1"/>
            </a:lvl4pPr>
            <a:lvl5pPr marL="1306040" indent="0">
              <a:buNone/>
              <a:defRPr sz="1200" b="1"/>
            </a:lvl5pPr>
            <a:lvl6pPr marL="1632551" indent="0">
              <a:buNone/>
              <a:defRPr sz="1200" b="1"/>
            </a:lvl6pPr>
            <a:lvl7pPr marL="1959061" indent="0">
              <a:buNone/>
              <a:defRPr sz="1200" b="1"/>
            </a:lvl7pPr>
            <a:lvl8pPr marL="2285571" indent="0">
              <a:buNone/>
              <a:defRPr sz="1200" b="1"/>
            </a:lvl8pPr>
            <a:lvl9pPr marL="2612082"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16722331" y="6959602"/>
            <a:ext cx="14550628" cy="12643909"/>
          </a:xfrm>
        </p:spPr>
        <p:txBody>
          <a:bodyPr/>
          <a:lstStyle>
            <a:lvl1pPr>
              <a:defRPr sz="1700"/>
            </a:lvl1pPr>
            <a:lvl2pPr>
              <a:defRPr sz="1400"/>
            </a:lvl2pPr>
            <a:lvl3pPr>
              <a:defRPr sz="13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445" y="874183"/>
            <a:ext cx="10829925" cy="3717926"/>
          </a:xfrm>
        </p:spPr>
        <p:txBody>
          <a:bodyPr anchor="b"/>
          <a:lstStyle>
            <a:lvl1pPr algn="l">
              <a:defRPr sz="1400" b="1"/>
            </a:lvl1pPr>
          </a:lstStyle>
          <a:p>
            <a:r>
              <a:rPr lang="en-US" smtClean="0"/>
              <a:t>Click to edit Master title style</a:t>
            </a:r>
            <a:endParaRPr lang="en-US"/>
          </a:p>
        </p:txBody>
      </p:sp>
      <p:sp>
        <p:nvSpPr>
          <p:cNvPr id="3" name="Content Placeholder 2"/>
          <p:cNvSpPr>
            <a:spLocks noGrp="1"/>
          </p:cNvSpPr>
          <p:nvPr>
            <p:ph idx="1"/>
          </p:nvPr>
        </p:nvSpPr>
        <p:spPr>
          <a:xfrm>
            <a:off x="12870658" y="874185"/>
            <a:ext cx="18402299" cy="18729325"/>
          </a:xfrm>
        </p:spPr>
        <p:txBody>
          <a:bodyPr/>
          <a:lstStyle>
            <a:lvl1pPr>
              <a:defRPr sz="23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5445" y="4592109"/>
            <a:ext cx="10829925" cy="15011400"/>
          </a:xfrm>
        </p:spPr>
        <p:txBody>
          <a:bodyPr/>
          <a:lstStyle>
            <a:lvl1pPr marL="0" indent="0">
              <a:buNone/>
              <a:defRPr sz="1000"/>
            </a:lvl1pPr>
            <a:lvl2pPr marL="326511" indent="0">
              <a:buNone/>
              <a:defRPr sz="800"/>
            </a:lvl2pPr>
            <a:lvl3pPr marL="653020" indent="0">
              <a:buNone/>
              <a:defRPr sz="700"/>
            </a:lvl3pPr>
            <a:lvl4pPr marL="979531" indent="0">
              <a:buNone/>
              <a:defRPr sz="600"/>
            </a:lvl4pPr>
            <a:lvl5pPr marL="1306040" indent="0">
              <a:buNone/>
              <a:defRPr sz="600"/>
            </a:lvl5pPr>
            <a:lvl6pPr marL="1632551" indent="0">
              <a:buNone/>
              <a:defRPr sz="600"/>
            </a:lvl6pPr>
            <a:lvl7pPr marL="1959061" indent="0">
              <a:buNone/>
              <a:defRPr sz="600"/>
            </a:lvl7pPr>
            <a:lvl8pPr marL="2285571" indent="0">
              <a:buNone/>
              <a:defRPr sz="600"/>
            </a:lvl8pPr>
            <a:lvl9pPr marL="2612082" indent="0">
              <a:buNone/>
              <a:defRPr sz="600"/>
            </a:lvl9pPr>
          </a:lstStyle>
          <a:p>
            <a:pPr lvl="0"/>
            <a:r>
              <a:rPr lang="en-US" smtClean="0"/>
              <a:t>Click to edit Master text styles</a:t>
            </a: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998" y="15361711"/>
            <a:ext cx="19751278" cy="1813983"/>
          </a:xfrm>
        </p:spPr>
        <p:txBody>
          <a:bodyPr anchor="b"/>
          <a:lstStyle>
            <a:lvl1pPr algn="l">
              <a:defRPr sz="1400" b="1"/>
            </a:lvl1pPr>
          </a:lstStyle>
          <a:p>
            <a:r>
              <a:rPr lang="en-US" smtClean="0"/>
              <a:t>Click to edit Master title style</a:t>
            </a:r>
            <a:endParaRPr lang="en-US"/>
          </a:p>
        </p:txBody>
      </p:sp>
      <p:sp>
        <p:nvSpPr>
          <p:cNvPr id="3" name="Picture Placeholder 2"/>
          <p:cNvSpPr>
            <a:spLocks noGrp="1"/>
          </p:cNvSpPr>
          <p:nvPr>
            <p:ph type="pic" idx="1"/>
          </p:nvPr>
        </p:nvSpPr>
        <p:spPr>
          <a:xfrm>
            <a:off x="6451998" y="1961092"/>
            <a:ext cx="19751278" cy="13166725"/>
          </a:xfrm>
        </p:spPr>
        <p:txBody>
          <a:bodyPr/>
          <a:lstStyle>
            <a:lvl1pPr marL="0" indent="0">
              <a:buNone/>
              <a:defRPr sz="2300"/>
            </a:lvl1pPr>
            <a:lvl2pPr marL="326511" indent="0">
              <a:buNone/>
              <a:defRPr sz="2000"/>
            </a:lvl2pPr>
            <a:lvl3pPr marL="653020" indent="0">
              <a:buNone/>
              <a:defRPr sz="1700"/>
            </a:lvl3pPr>
            <a:lvl4pPr marL="979531" indent="0">
              <a:buNone/>
              <a:defRPr sz="1400"/>
            </a:lvl4pPr>
            <a:lvl5pPr marL="1306040" indent="0">
              <a:buNone/>
              <a:defRPr sz="1400"/>
            </a:lvl5pPr>
            <a:lvl6pPr marL="1632551" indent="0">
              <a:buNone/>
              <a:defRPr sz="1400"/>
            </a:lvl6pPr>
            <a:lvl7pPr marL="1959061" indent="0">
              <a:buNone/>
              <a:defRPr sz="1400"/>
            </a:lvl7pPr>
            <a:lvl8pPr marL="2285571" indent="0">
              <a:buNone/>
              <a:defRPr sz="1400"/>
            </a:lvl8pPr>
            <a:lvl9pPr marL="2612082" indent="0">
              <a:buNone/>
              <a:defRPr sz="1400"/>
            </a:lvl9pPr>
          </a:lstStyle>
          <a:p>
            <a:endParaRPr lang="en-US"/>
          </a:p>
        </p:txBody>
      </p:sp>
      <p:sp>
        <p:nvSpPr>
          <p:cNvPr id="4" name="Text Placeholder 3"/>
          <p:cNvSpPr>
            <a:spLocks noGrp="1"/>
          </p:cNvSpPr>
          <p:nvPr>
            <p:ph type="body" sz="half" idx="2"/>
          </p:nvPr>
        </p:nvSpPr>
        <p:spPr>
          <a:xfrm>
            <a:off x="6451998" y="17175694"/>
            <a:ext cx="19751278" cy="2574925"/>
          </a:xfrm>
        </p:spPr>
        <p:txBody>
          <a:bodyPr/>
          <a:lstStyle>
            <a:lvl1pPr marL="0" indent="0">
              <a:buNone/>
              <a:defRPr sz="1000"/>
            </a:lvl1pPr>
            <a:lvl2pPr marL="326511" indent="0">
              <a:buNone/>
              <a:defRPr sz="800"/>
            </a:lvl2pPr>
            <a:lvl3pPr marL="653020" indent="0">
              <a:buNone/>
              <a:defRPr sz="700"/>
            </a:lvl3pPr>
            <a:lvl4pPr marL="979531" indent="0">
              <a:buNone/>
              <a:defRPr sz="600"/>
            </a:lvl4pPr>
            <a:lvl5pPr marL="1306040" indent="0">
              <a:buNone/>
              <a:defRPr sz="600"/>
            </a:lvl5pPr>
            <a:lvl6pPr marL="1632551" indent="0">
              <a:buNone/>
              <a:defRPr sz="600"/>
            </a:lvl6pPr>
            <a:lvl7pPr marL="1959061" indent="0">
              <a:buNone/>
              <a:defRPr sz="600"/>
            </a:lvl7pPr>
            <a:lvl8pPr marL="2285571" indent="0">
              <a:buNone/>
              <a:defRPr sz="600"/>
            </a:lvl8pPr>
            <a:lvl9pPr marL="2612082" indent="0">
              <a:buNone/>
              <a:defRPr sz="600"/>
            </a:lvl9pPr>
          </a:lstStyle>
          <a:p>
            <a:pPr lvl="0"/>
            <a:r>
              <a:rPr lang="en-US" smtClean="0"/>
              <a:t>Click to edit Master text styles</a:t>
            </a: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303038" y="848783"/>
            <a:ext cx="7860506" cy="2004906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20330" y="848783"/>
            <a:ext cx="23468409" cy="200490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445" y="874183"/>
            <a:ext cx="10829925" cy="3717926"/>
          </a:xfrm>
        </p:spPr>
        <p:txBody>
          <a:bodyPr anchor="b"/>
          <a:lstStyle>
            <a:lvl1pPr algn="l">
              <a:defRPr sz="1400" b="1"/>
            </a:lvl1pPr>
          </a:lstStyle>
          <a:p>
            <a:r>
              <a:rPr lang="en-US" smtClean="0"/>
              <a:t>Click to edit Master title style</a:t>
            </a:r>
            <a:endParaRPr lang="en-US"/>
          </a:p>
        </p:txBody>
      </p:sp>
      <p:sp>
        <p:nvSpPr>
          <p:cNvPr id="3" name="Content Placeholder 2"/>
          <p:cNvSpPr>
            <a:spLocks noGrp="1"/>
          </p:cNvSpPr>
          <p:nvPr>
            <p:ph idx="1"/>
          </p:nvPr>
        </p:nvSpPr>
        <p:spPr>
          <a:xfrm>
            <a:off x="12870658" y="874185"/>
            <a:ext cx="18402299" cy="18729325"/>
          </a:xfrm>
        </p:spPr>
        <p:txBody>
          <a:bodyPr/>
          <a:lstStyle>
            <a:lvl1pPr>
              <a:defRPr sz="23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5445" y="4592109"/>
            <a:ext cx="10829925" cy="15011400"/>
          </a:xfrm>
        </p:spPr>
        <p:txBody>
          <a:bodyPr/>
          <a:lstStyle>
            <a:lvl1pPr marL="0" indent="0">
              <a:buNone/>
              <a:defRPr sz="1000"/>
            </a:lvl1pPr>
            <a:lvl2pPr marL="326511" indent="0">
              <a:buNone/>
              <a:defRPr sz="800"/>
            </a:lvl2pPr>
            <a:lvl3pPr marL="653020" indent="0">
              <a:buNone/>
              <a:defRPr sz="700"/>
            </a:lvl3pPr>
            <a:lvl4pPr marL="979531" indent="0">
              <a:buNone/>
              <a:defRPr sz="600"/>
            </a:lvl4pPr>
            <a:lvl5pPr marL="1306040" indent="0">
              <a:buNone/>
              <a:defRPr sz="600"/>
            </a:lvl5pPr>
            <a:lvl6pPr marL="1632551" indent="0">
              <a:buNone/>
              <a:defRPr sz="600"/>
            </a:lvl6pPr>
            <a:lvl7pPr marL="1959061" indent="0">
              <a:buNone/>
              <a:defRPr sz="600"/>
            </a:lvl7pPr>
            <a:lvl8pPr marL="2285571" indent="0">
              <a:buNone/>
              <a:defRPr sz="600"/>
            </a:lvl8pPr>
            <a:lvl9pPr marL="2612082" indent="0">
              <a:buNone/>
              <a:defRPr sz="6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998" y="15361711"/>
            <a:ext cx="19751278" cy="1813983"/>
          </a:xfrm>
        </p:spPr>
        <p:txBody>
          <a:bodyPr anchor="b"/>
          <a:lstStyle>
            <a:lvl1pPr algn="l">
              <a:defRPr sz="1400" b="1"/>
            </a:lvl1pPr>
          </a:lstStyle>
          <a:p>
            <a:r>
              <a:rPr lang="en-US" smtClean="0"/>
              <a:t>Click to edit Master title style</a:t>
            </a:r>
            <a:endParaRPr lang="en-US"/>
          </a:p>
        </p:txBody>
      </p:sp>
      <p:sp>
        <p:nvSpPr>
          <p:cNvPr id="3" name="Picture Placeholder 2"/>
          <p:cNvSpPr>
            <a:spLocks noGrp="1"/>
          </p:cNvSpPr>
          <p:nvPr>
            <p:ph type="pic" idx="1"/>
          </p:nvPr>
        </p:nvSpPr>
        <p:spPr>
          <a:xfrm>
            <a:off x="6451998" y="1961092"/>
            <a:ext cx="19751278" cy="13166725"/>
          </a:xfrm>
        </p:spPr>
        <p:txBody>
          <a:bodyPr/>
          <a:lstStyle>
            <a:lvl1pPr marL="0" indent="0">
              <a:buNone/>
              <a:defRPr sz="2300"/>
            </a:lvl1pPr>
            <a:lvl2pPr marL="326511" indent="0">
              <a:buNone/>
              <a:defRPr sz="2000"/>
            </a:lvl2pPr>
            <a:lvl3pPr marL="653020" indent="0">
              <a:buNone/>
              <a:defRPr sz="1700"/>
            </a:lvl3pPr>
            <a:lvl4pPr marL="979531" indent="0">
              <a:buNone/>
              <a:defRPr sz="1400"/>
            </a:lvl4pPr>
            <a:lvl5pPr marL="1306040" indent="0">
              <a:buNone/>
              <a:defRPr sz="1400"/>
            </a:lvl5pPr>
            <a:lvl6pPr marL="1632551" indent="0">
              <a:buNone/>
              <a:defRPr sz="1400"/>
            </a:lvl6pPr>
            <a:lvl7pPr marL="1959061" indent="0">
              <a:buNone/>
              <a:defRPr sz="1400"/>
            </a:lvl7pPr>
            <a:lvl8pPr marL="2285571" indent="0">
              <a:buNone/>
              <a:defRPr sz="1400"/>
            </a:lvl8pPr>
            <a:lvl9pPr marL="2612082" indent="0">
              <a:buNone/>
              <a:defRPr sz="1400"/>
            </a:lvl9pPr>
          </a:lstStyle>
          <a:p>
            <a:endParaRPr lang="en-US"/>
          </a:p>
        </p:txBody>
      </p:sp>
      <p:sp>
        <p:nvSpPr>
          <p:cNvPr id="4" name="Text Placeholder 3"/>
          <p:cNvSpPr>
            <a:spLocks noGrp="1"/>
          </p:cNvSpPr>
          <p:nvPr>
            <p:ph type="body" sz="half" idx="2"/>
          </p:nvPr>
        </p:nvSpPr>
        <p:spPr>
          <a:xfrm>
            <a:off x="6451998" y="17175694"/>
            <a:ext cx="19751278" cy="2574925"/>
          </a:xfrm>
        </p:spPr>
        <p:txBody>
          <a:bodyPr/>
          <a:lstStyle>
            <a:lvl1pPr marL="0" indent="0">
              <a:buNone/>
              <a:defRPr sz="1000"/>
            </a:lvl1pPr>
            <a:lvl2pPr marL="326511" indent="0">
              <a:buNone/>
              <a:defRPr sz="800"/>
            </a:lvl2pPr>
            <a:lvl3pPr marL="653020" indent="0">
              <a:buNone/>
              <a:defRPr sz="700"/>
            </a:lvl3pPr>
            <a:lvl4pPr marL="979531" indent="0">
              <a:buNone/>
              <a:defRPr sz="600"/>
            </a:lvl4pPr>
            <a:lvl5pPr marL="1306040" indent="0">
              <a:buNone/>
              <a:defRPr sz="600"/>
            </a:lvl5pPr>
            <a:lvl6pPr marL="1632551" indent="0">
              <a:buNone/>
              <a:defRPr sz="600"/>
            </a:lvl6pPr>
            <a:lvl7pPr marL="1959061" indent="0">
              <a:buNone/>
              <a:defRPr sz="600"/>
            </a:lvl7pPr>
            <a:lvl8pPr marL="2285571" indent="0">
              <a:buNone/>
              <a:defRPr sz="600"/>
            </a:lvl8pPr>
            <a:lvl9pPr marL="2612082" indent="0">
              <a:buNone/>
              <a:defRPr sz="6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0">
          <a:gsLst>
            <a:gs pos="0">
              <a:srgbClr val="C00000"/>
            </a:gs>
            <a:gs pos="50000">
              <a:srgbClr val="FF5050"/>
            </a:gs>
            <a:gs pos="100000">
              <a:srgbClr val="993300"/>
            </a:gs>
          </a:gsLst>
          <a:lin ang="5400000" scaled="1"/>
          <a:tileRect/>
        </a:gradFill>
        <a:effectLst/>
      </p:bgPr>
    </p:bg>
    <p:spTree>
      <p:nvGrpSpPr>
        <p:cNvPr id="1" name=""/>
        <p:cNvGrpSpPr/>
        <p:nvPr/>
      </p:nvGrpSpPr>
      <p:grpSpPr>
        <a:xfrm>
          <a:off x="0" y="0"/>
          <a:ext cx="0" cy="0"/>
          <a:chOff x="0" y="0"/>
          <a:chExt cx="0" cy="0"/>
        </a:xfrm>
      </p:grpSpPr>
      <p:sp>
        <p:nvSpPr>
          <p:cNvPr id="86023" name="Rectangle 7"/>
          <p:cNvSpPr>
            <a:spLocks noChangeArrowheads="1"/>
          </p:cNvSpPr>
          <p:nvPr userDrawn="1"/>
        </p:nvSpPr>
        <p:spPr bwMode="auto">
          <a:xfrm>
            <a:off x="2" y="3302000"/>
            <a:ext cx="32918400" cy="18643600"/>
          </a:xfrm>
          <a:prstGeom prst="rect">
            <a:avLst/>
          </a:prstGeom>
          <a:solidFill>
            <a:srgbClr val="AABAC9"/>
          </a:solidFill>
          <a:ln w="9525">
            <a:solidFill>
              <a:schemeClr val="tx1"/>
            </a:solidFill>
            <a:miter lim="800000"/>
            <a:headEnd/>
            <a:tailEnd/>
          </a:ln>
          <a:effectLst/>
        </p:spPr>
        <p:txBody>
          <a:bodyPr wrap="none" lIns="65303" tIns="32650" rIns="65303" bIns="32650" anchor="ctr"/>
          <a:lstStyle/>
          <a:p>
            <a:endParaRPr lang="en-US"/>
          </a:p>
        </p:txBody>
      </p:sp>
      <p:sp>
        <p:nvSpPr>
          <p:cNvPr id="86024" name="Rectangle 8"/>
          <p:cNvSpPr>
            <a:spLocks noChangeArrowheads="1"/>
          </p:cNvSpPr>
          <p:nvPr userDrawn="1"/>
        </p:nvSpPr>
        <p:spPr bwMode="auto">
          <a:xfrm>
            <a:off x="2" y="2"/>
            <a:ext cx="32918400" cy="3180292"/>
          </a:xfrm>
          <a:prstGeom prst="rect">
            <a:avLst/>
          </a:prstGeom>
          <a:solidFill>
            <a:srgbClr val="ECF1FF"/>
          </a:solidFill>
          <a:ln w="9525">
            <a:solidFill>
              <a:schemeClr val="tx1"/>
            </a:solidFill>
            <a:miter lim="800000"/>
            <a:headEnd/>
            <a:tailEnd/>
          </a:ln>
          <a:effectLst/>
        </p:spPr>
        <p:txBody>
          <a:bodyPr wrap="none" lIns="65303" tIns="32650" rIns="65303" bIns="32650" anchor="ctr"/>
          <a:lstStyle/>
          <a:p>
            <a:endParaRPr lang="en-US"/>
          </a:p>
        </p:txBody>
      </p:sp>
      <p:sp>
        <p:nvSpPr>
          <p:cNvPr id="86025" name="Rectangle 9"/>
          <p:cNvSpPr>
            <a:spLocks noChangeArrowheads="1"/>
          </p:cNvSpPr>
          <p:nvPr userDrawn="1"/>
        </p:nvSpPr>
        <p:spPr bwMode="auto">
          <a:xfrm>
            <a:off x="2" y="3200402"/>
            <a:ext cx="32918400" cy="207433"/>
          </a:xfrm>
          <a:prstGeom prst="rect">
            <a:avLst/>
          </a:prstGeom>
          <a:solidFill>
            <a:srgbClr val="660000"/>
          </a:solidFill>
          <a:ln w="9525">
            <a:noFill/>
            <a:miter lim="800000"/>
            <a:headEnd/>
            <a:tailEnd/>
          </a:ln>
          <a:effectLst/>
        </p:spPr>
        <p:txBody>
          <a:bodyPr wrap="none" lIns="65303" tIns="32650" rIns="65303" bIns="32650" anchor="ctr"/>
          <a:lstStyle/>
          <a:p>
            <a:endParaRPr lang="en-US"/>
          </a:p>
        </p:txBody>
      </p:sp>
      <p:sp>
        <p:nvSpPr>
          <p:cNvPr id="86026" name="Rectangle 10"/>
          <p:cNvSpPr>
            <a:spLocks noChangeArrowheads="1"/>
          </p:cNvSpPr>
          <p:nvPr userDrawn="1"/>
        </p:nvSpPr>
        <p:spPr bwMode="auto">
          <a:xfrm>
            <a:off x="514350" y="3759201"/>
            <a:ext cx="7486650" cy="17698509"/>
          </a:xfrm>
          <a:prstGeom prst="rect">
            <a:avLst/>
          </a:prstGeom>
          <a:solidFill>
            <a:srgbClr val="ECF1FF"/>
          </a:solidFill>
          <a:ln w="12700">
            <a:solidFill>
              <a:srgbClr val="003466"/>
            </a:solidFill>
            <a:miter lim="800000"/>
            <a:headEnd/>
            <a:tailEnd/>
          </a:ln>
          <a:effectLst/>
        </p:spPr>
        <p:txBody>
          <a:bodyPr wrap="none" lIns="65303" tIns="32650" rIns="65303" bIns="32650" anchor="ctr"/>
          <a:lstStyle/>
          <a:p>
            <a:endParaRPr lang="en-US"/>
          </a:p>
        </p:txBody>
      </p:sp>
      <p:sp>
        <p:nvSpPr>
          <p:cNvPr id="86027" name="Rectangle 11"/>
          <p:cNvSpPr>
            <a:spLocks noChangeArrowheads="1"/>
          </p:cNvSpPr>
          <p:nvPr userDrawn="1"/>
        </p:nvSpPr>
        <p:spPr bwMode="auto">
          <a:xfrm>
            <a:off x="8612983" y="3759201"/>
            <a:ext cx="7486650" cy="17698509"/>
          </a:xfrm>
          <a:prstGeom prst="rect">
            <a:avLst/>
          </a:prstGeom>
          <a:solidFill>
            <a:srgbClr val="ECF1FF"/>
          </a:solidFill>
          <a:ln w="12700">
            <a:solidFill>
              <a:srgbClr val="003466"/>
            </a:solidFill>
            <a:miter lim="800000"/>
            <a:headEnd/>
            <a:tailEnd/>
          </a:ln>
          <a:effectLst/>
        </p:spPr>
        <p:txBody>
          <a:bodyPr wrap="none" lIns="65303" tIns="32650" rIns="65303" bIns="32650" anchor="ctr"/>
          <a:lstStyle/>
          <a:p>
            <a:endParaRPr lang="en-US"/>
          </a:p>
        </p:txBody>
      </p:sp>
      <p:sp>
        <p:nvSpPr>
          <p:cNvPr id="86028" name="Rectangle 12"/>
          <p:cNvSpPr>
            <a:spLocks noChangeArrowheads="1"/>
          </p:cNvSpPr>
          <p:nvPr userDrawn="1"/>
        </p:nvSpPr>
        <p:spPr bwMode="auto">
          <a:xfrm>
            <a:off x="16704470" y="3759201"/>
            <a:ext cx="7486650" cy="17698509"/>
          </a:xfrm>
          <a:prstGeom prst="rect">
            <a:avLst/>
          </a:prstGeom>
          <a:solidFill>
            <a:srgbClr val="ECF1FF"/>
          </a:solidFill>
          <a:ln w="12700">
            <a:solidFill>
              <a:srgbClr val="003466"/>
            </a:solidFill>
            <a:miter lim="800000"/>
            <a:headEnd/>
            <a:tailEnd/>
          </a:ln>
          <a:effectLst/>
        </p:spPr>
        <p:txBody>
          <a:bodyPr wrap="none" lIns="65303" tIns="32650" rIns="65303" bIns="32650" anchor="ctr"/>
          <a:lstStyle/>
          <a:p>
            <a:endParaRPr lang="en-US"/>
          </a:p>
        </p:txBody>
      </p:sp>
      <p:sp>
        <p:nvSpPr>
          <p:cNvPr id="86029" name="Rectangle 13"/>
          <p:cNvSpPr>
            <a:spLocks noChangeArrowheads="1"/>
          </p:cNvSpPr>
          <p:nvPr userDrawn="1"/>
        </p:nvSpPr>
        <p:spPr bwMode="auto">
          <a:xfrm>
            <a:off x="24803102" y="3759201"/>
            <a:ext cx="7486650" cy="17698509"/>
          </a:xfrm>
          <a:prstGeom prst="rect">
            <a:avLst/>
          </a:prstGeom>
          <a:solidFill>
            <a:srgbClr val="ECF1FF"/>
          </a:solidFill>
          <a:ln w="12700">
            <a:solidFill>
              <a:srgbClr val="003466"/>
            </a:solidFill>
            <a:miter lim="800000"/>
            <a:headEnd/>
            <a:tailEnd/>
          </a:ln>
          <a:effectLst/>
        </p:spPr>
        <p:txBody>
          <a:bodyPr wrap="none" lIns="65303" tIns="32650" rIns="65303" bIns="32650" anchor="ctr"/>
          <a:lstStyle/>
          <a:p>
            <a:endParaRPr lang="en-US"/>
          </a:p>
        </p:txBody>
      </p:sp>
      <p:sp>
        <p:nvSpPr>
          <p:cNvPr id="86031" name="Rectangle 15"/>
          <p:cNvSpPr>
            <a:spLocks noGrp="1" noChangeArrowheads="1"/>
          </p:cNvSpPr>
          <p:nvPr>
            <p:ph type="title"/>
          </p:nvPr>
        </p:nvSpPr>
        <p:spPr bwMode="auto">
          <a:xfrm>
            <a:off x="720330" y="848784"/>
            <a:ext cx="31443215" cy="1467908"/>
          </a:xfrm>
          <a:prstGeom prst="rect">
            <a:avLst/>
          </a:prstGeom>
          <a:noFill/>
          <a:ln w="9525">
            <a:noFill/>
            <a:miter lim="800000"/>
            <a:headEnd/>
            <a:tailEnd/>
          </a:ln>
          <a:effectLst/>
        </p:spPr>
        <p:txBody>
          <a:bodyPr vert="horz" wrap="square" lIns="65292" tIns="32644" rIns="65292" bIns="32644" numCol="1" anchor="ctr" anchorCtr="0" compatLnSpc="1">
            <a:prstTxWarp prst="textNoShape">
              <a:avLst/>
            </a:prstTxWarp>
          </a:bodyPr>
          <a:lstStyle/>
          <a:p>
            <a:pPr lvl="0"/>
            <a:r>
              <a:rPr lang="en-US" smtClean="0"/>
              <a:t>Click to edit Master title style</a:t>
            </a:r>
          </a:p>
        </p:txBody>
      </p:sp>
      <p:sp>
        <p:nvSpPr>
          <p:cNvPr id="86032" name="Rectangle 16"/>
          <p:cNvSpPr>
            <a:spLocks noGrp="1" noChangeArrowheads="1"/>
          </p:cNvSpPr>
          <p:nvPr>
            <p:ph type="body" idx="1"/>
          </p:nvPr>
        </p:nvSpPr>
        <p:spPr bwMode="auto">
          <a:xfrm>
            <a:off x="1291831" y="4836584"/>
            <a:ext cx="6223396" cy="16535400"/>
          </a:xfrm>
          <a:prstGeom prst="rect">
            <a:avLst/>
          </a:prstGeom>
          <a:noFill/>
          <a:ln w="9525">
            <a:noFill/>
            <a:miter lim="800000"/>
            <a:headEnd/>
            <a:tailEnd/>
          </a:ln>
          <a:effectLst/>
        </p:spPr>
        <p:txBody>
          <a:bodyPr vert="horz" wrap="square" lIns="65292" tIns="32644" rIns="65292" bIns="32644" numCol="1" anchor="t" anchorCtr="0" compatLnSpc="1">
            <a:prstTxWarp prst="textNoShape">
              <a:avLst/>
            </a:prstTxWarp>
          </a:bodyPr>
          <a:lstStyle/>
          <a:p>
            <a:pPr lvl="0"/>
            <a:r>
              <a:rPr lang="en-US" smtClean="0"/>
              <a:t>Click to edit Master text styles</a:t>
            </a:r>
          </a:p>
          <a:p>
            <a:pPr lvl="1"/>
            <a:r>
              <a:rPr lang="en-US" smtClean="0"/>
              <a:t>Second level</a:t>
            </a:r>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xStyles>
    <p:titleStyle>
      <a:lvl1pPr algn="l" rtl="0" fontAlgn="base">
        <a:spcBef>
          <a:spcPct val="0"/>
        </a:spcBef>
        <a:spcAft>
          <a:spcPct val="0"/>
        </a:spcAft>
        <a:defRPr sz="6200">
          <a:solidFill>
            <a:schemeClr val="tx2"/>
          </a:solidFill>
          <a:latin typeface="+mj-lt"/>
          <a:ea typeface="+mj-ea"/>
          <a:cs typeface="+mj-cs"/>
        </a:defRPr>
      </a:lvl1pPr>
      <a:lvl2pPr algn="l" rtl="0" fontAlgn="base">
        <a:spcBef>
          <a:spcPct val="0"/>
        </a:spcBef>
        <a:spcAft>
          <a:spcPct val="0"/>
        </a:spcAft>
        <a:defRPr sz="6200">
          <a:solidFill>
            <a:schemeClr val="tx2"/>
          </a:solidFill>
          <a:latin typeface="Arial Black" pitchFamily="34" charset="0"/>
        </a:defRPr>
      </a:lvl2pPr>
      <a:lvl3pPr algn="l" rtl="0" fontAlgn="base">
        <a:spcBef>
          <a:spcPct val="0"/>
        </a:spcBef>
        <a:spcAft>
          <a:spcPct val="0"/>
        </a:spcAft>
        <a:defRPr sz="6200">
          <a:solidFill>
            <a:schemeClr val="tx2"/>
          </a:solidFill>
          <a:latin typeface="Arial Black" pitchFamily="34" charset="0"/>
        </a:defRPr>
      </a:lvl3pPr>
      <a:lvl4pPr algn="l" rtl="0" fontAlgn="base">
        <a:spcBef>
          <a:spcPct val="0"/>
        </a:spcBef>
        <a:spcAft>
          <a:spcPct val="0"/>
        </a:spcAft>
        <a:defRPr sz="6200">
          <a:solidFill>
            <a:schemeClr val="tx2"/>
          </a:solidFill>
          <a:latin typeface="Arial Black" pitchFamily="34" charset="0"/>
        </a:defRPr>
      </a:lvl4pPr>
      <a:lvl5pPr algn="l" rtl="0" fontAlgn="base">
        <a:spcBef>
          <a:spcPct val="0"/>
        </a:spcBef>
        <a:spcAft>
          <a:spcPct val="0"/>
        </a:spcAft>
        <a:defRPr sz="6200">
          <a:solidFill>
            <a:schemeClr val="tx2"/>
          </a:solidFill>
          <a:latin typeface="Arial Black" pitchFamily="34" charset="0"/>
        </a:defRPr>
      </a:lvl5pPr>
      <a:lvl6pPr marL="326511" algn="l" rtl="0" fontAlgn="base">
        <a:spcBef>
          <a:spcPct val="0"/>
        </a:spcBef>
        <a:spcAft>
          <a:spcPct val="0"/>
        </a:spcAft>
        <a:defRPr sz="6200">
          <a:solidFill>
            <a:schemeClr val="tx2"/>
          </a:solidFill>
          <a:latin typeface="Arial Black" pitchFamily="34" charset="0"/>
        </a:defRPr>
      </a:lvl6pPr>
      <a:lvl7pPr marL="653020" algn="l" rtl="0" fontAlgn="base">
        <a:spcBef>
          <a:spcPct val="0"/>
        </a:spcBef>
        <a:spcAft>
          <a:spcPct val="0"/>
        </a:spcAft>
        <a:defRPr sz="6200">
          <a:solidFill>
            <a:schemeClr val="tx2"/>
          </a:solidFill>
          <a:latin typeface="Arial Black" pitchFamily="34" charset="0"/>
        </a:defRPr>
      </a:lvl7pPr>
      <a:lvl8pPr marL="979531" algn="l" rtl="0" fontAlgn="base">
        <a:spcBef>
          <a:spcPct val="0"/>
        </a:spcBef>
        <a:spcAft>
          <a:spcPct val="0"/>
        </a:spcAft>
        <a:defRPr sz="6200">
          <a:solidFill>
            <a:schemeClr val="tx2"/>
          </a:solidFill>
          <a:latin typeface="Arial Black" pitchFamily="34" charset="0"/>
        </a:defRPr>
      </a:lvl8pPr>
      <a:lvl9pPr marL="1306040" algn="l" rtl="0" fontAlgn="base">
        <a:spcBef>
          <a:spcPct val="0"/>
        </a:spcBef>
        <a:spcAft>
          <a:spcPct val="0"/>
        </a:spcAft>
        <a:defRPr sz="6200">
          <a:solidFill>
            <a:schemeClr val="tx2"/>
          </a:solidFill>
          <a:latin typeface="Arial Black" pitchFamily="34" charset="0"/>
        </a:defRPr>
      </a:lvl9pPr>
    </p:titleStyle>
    <p:bodyStyle>
      <a:lvl1pPr marL="244883" indent="-244883" algn="l" rtl="0" fontAlgn="base">
        <a:spcBef>
          <a:spcPct val="20000"/>
        </a:spcBef>
        <a:spcAft>
          <a:spcPct val="0"/>
        </a:spcAft>
        <a:buChar char="•"/>
        <a:defRPr sz="2100">
          <a:solidFill>
            <a:schemeClr val="tx1"/>
          </a:solidFill>
          <a:latin typeface="+mn-lt"/>
          <a:ea typeface="+mn-ea"/>
          <a:cs typeface="+mn-cs"/>
        </a:defRPr>
      </a:lvl1pPr>
      <a:lvl2pPr marL="528312" indent="-201801" algn="l" rtl="0" fontAlgn="base">
        <a:spcBef>
          <a:spcPct val="20000"/>
        </a:spcBef>
        <a:spcAft>
          <a:spcPct val="0"/>
        </a:spcAft>
        <a:buChar char="–"/>
        <a:defRPr sz="2100">
          <a:solidFill>
            <a:schemeClr val="tx1"/>
          </a:solidFill>
          <a:latin typeface="+mn-lt"/>
        </a:defRPr>
      </a:lvl2pPr>
      <a:lvl3pPr marL="816276" indent="-163254" algn="l" rtl="0" fontAlgn="base">
        <a:spcBef>
          <a:spcPct val="20000"/>
        </a:spcBef>
        <a:spcAft>
          <a:spcPct val="0"/>
        </a:spcAft>
        <a:buChar char="•"/>
        <a:defRPr sz="1700">
          <a:solidFill>
            <a:schemeClr val="tx1"/>
          </a:solidFill>
          <a:latin typeface="+mn-lt"/>
        </a:defRPr>
      </a:lvl3pPr>
      <a:lvl4pPr marL="1142787" indent="-163254" algn="l" rtl="0" fontAlgn="base">
        <a:spcBef>
          <a:spcPct val="20000"/>
        </a:spcBef>
        <a:spcAft>
          <a:spcPct val="0"/>
        </a:spcAft>
        <a:buChar char="–"/>
        <a:defRPr sz="1400">
          <a:solidFill>
            <a:schemeClr val="tx1"/>
          </a:solidFill>
          <a:latin typeface="+mn-lt"/>
        </a:defRPr>
      </a:lvl4pPr>
      <a:lvl5pPr marL="1469296" indent="-163254" algn="l" rtl="0" fontAlgn="base">
        <a:spcBef>
          <a:spcPct val="20000"/>
        </a:spcBef>
        <a:spcAft>
          <a:spcPct val="0"/>
        </a:spcAft>
        <a:buChar char="»"/>
        <a:defRPr sz="1400">
          <a:solidFill>
            <a:schemeClr val="tx1"/>
          </a:solidFill>
          <a:latin typeface="+mn-lt"/>
        </a:defRPr>
      </a:lvl5pPr>
      <a:lvl6pPr marL="1795807" indent="-163254" algn="l" rtl="0" fontAlgn="base">
        <a:spcBef>
          <a:spcPct val="20000"/>
        </a:spcBef>
        <a:spcAft>
          <a:spcPct val="0"/>
        </a:spcAft>
        <a:buChar char="»"/>
        <a:defRPr sz="1400">
          <a:solidFill>
            <a:schemeClr val="tx1"/>
          </a:solidFill>
          <a:latin typeface="+mn-lt"/>
        </a:defRPr>
      </a:lvl6pPr>
      <a:lvl7pPr marL="2122317" indent="-163254" algn="l" rtl="0" fontAlgn="base">
        <a:spcBef>
          <a:spcPct val="20000"/>
        </a:spcBef>
        <a:spcAft>
          <a:spcPct val="0"/>
        </a:spcAft>
        <a:buChar char="»"/>
        <a:defRPr sz="1400">
          <a:solidFill>
            <a:schemeClr val="tx1"/>
          </a:solidFill>
          <a:latin typeface="+mn-lt"/>
        </a:defRPr>
      </a:lvl7pPr>
      <a:lvl8pPr marL="2448826" indent="-163254" algn="l" rtl="0" fontAlgn="base">
        <a:spcBef>
          <a:spcPct val="20000"/>
        </a:spcBef>
        <a:spcAft>
          <a:spcPct val="0"/>
        </a:spcAft>
        <a:buChar char="»"/>
        <a:defRPr sz="1400">
          <a:solidFill>
            <a:schemeClr val="tx1"/>
          </a:solidFill>
          <a:latin typeface="+mn-lt"/>
        </a:defRPr>
      </a:lvl8pPr>
      <a:lvl9pPr marL="2775337" indent="-163254" algn="l" rtl="0" fontAlgn="base">
        <a:spcBef>
          <a:spcPct val="20000"/>
        </a:spcBef>
        <a:spcAft>
          <a:spcPct val="0"/>
        </a:spcAft>
        <a:buChar char="»"/>
        <a:defRPr sz="1400">
          <a:solidFill>
            <a:schemeClr val="tx1"/>
          </a:solidFill>
          <a:latin typeface="+mn-lt"/>
        </a:defRPr>
      </a:lvl9pPr>
    </p:bodyStyle>
    <p:otherStyle>
      <a:defPPr>
        <a:defRPr lang="en-US"/>
      </a:defPPr>
      <a:lvl1pPr marL="0" algn="l" defTabSz="653020" rtl="0" eaLnBrk="1" latinLnBrk="0" hangingPunct="1">
        <a:defRPr sz="1300" kern="1200">
          <a:solidFill>
            <a:schemeClr val="tx1"/>
          </a:solidFill>
          <a:latin typeface="+mn-lt"/>
          <a:ea typeface="+mn-ea"/>
          <a:cs typeface="+mn-cs"/>
        </a:defRPr>
      </a:lvl1pPr>
      <a:lvl2pPr marL="326511" algn="l" defTabSz="653020" rtl="0" eaLnBrk="1" latinLnBrk="0" hangingPunct="1">
        <a:defRPr sz="1300" kern="1200">
          <a:solidFill>
            <a:schemeClr val="tx1"/>
          </a:solidFill>
          <a:latin typeface="+mn-lt"/>
          <a:ea typeface="+mn-ea"/>
          <a:cs typeface="+mn-cs"/>
        </a:defRPr>
      </a:lvl2pPr>
      <a:lvl3pPr marL="653020" algn="l" defTabSz="653020" rtl="0" eaLnBrk="1" latinLnBrk="0" hangingPunct="1">
        <a:defRPr sz="1300" kern="1200">
          <a:solidFill>
            <a:schemeClr val="tx1"/>
          </a:solidFill>
          <a:latin typeface="+mn-lt"/>
          <a:ea typeface="+mn-ea"/>
          <a:cs typeface="+mn-cs"/>
        </a:defRPr>
      </a:lvl3pPr>
      <a:lvl4pPr marL="979531" algn="l" defTabSz="653020" rtl="0" eaLnBrk="1" latinLnBrk="0" hangingPunct="1">
        <a:defRPr sz="1300" kern="1200">
          <a:solidFill>
            <a:schemeClr val="tx1"/>
          </a:solidFill>
          <a:latin typeface="+mn-lt"/>
          <a:ea typeface="+mn-ea"/>
          <a:cs typeface="+mn-cs"/>
        </a:defRPr>
      </a:lvl4pPr>
      <a:lvl5pPr marL="1306040" algn="l" defTabSz="653020" rtl="0" eaLnBrk="1" latinLnBrk="0" hangingPunct="1">
        <a:defRPr sz="1300" kern="1200">
          <a:solidFill>
            <a:schemeClr val="tx1"/>
          </a:solidFill>
          <a:latin typeface="+mn-lt"/>
          <a:ea typeface="+mn-ea"/>
          <a:cs typeface="+mn-cs"/>
        </a:defRPr>
      </a:lvl5pPr>
      <a:lvl6pPr marL="1632551" algn="l" defTabSz="653020" rtl="0" eaLnBrk="1" latinLnBrk="0" hangingPunct="1">
        <a:defRPr sz="1300" kern="1200">
          <a:solidFill>
            <a:schemeClr val="tx1"/>
          </a:solidFill>
          <a:latin typeface="+mn-lt"/>
          <a:ea typeface="+mn-ea"/>
          <a:cs typeface="+mn-cs"/>
        </a:defRPr>
      </a:lvl6pPr>
      <a:lvl7pPr marL="1959061" algn="l" defTabSz="653020" rtl="0" eaLnBrk="1" latinLnBrk="0" hangingPunct="1">
        <a:defRPr sz="1300" kern="1200">
          <a:solidFill>
            <a:schemeClr val="tx1"/>
          </a:solidFill>
          <a:latin typeface="+mn-lt"/>
          <a:ea typeface="+mn-ea"/>
          <a:cs typeface="+mn-cs"/>
        </a:defRPr>
      </a:lvl7pPr>
      <a:lvl8pPr marL="2285571" algn="l" defTabSz="653020" rtl="0" eaLnBrk="1" latinLnBrk="0" hangingPunct="1">
        <a:defRPr sz="1300" kern="1200">
          <a:solidFill>
            <a:schemeClr val="tx1"/>
          </a:solidFill>
          <a:latin typeface="+mn-lt"/>
          <a:ea typeface="+mn-ea"/>
          <a:cs typeface="+mn-cs"/>
        </a:defRPr>
      </a:lvl8pPr>
      <a:lvl9pPr marL="2612082" algn="l" defTabSz="653020" rtl="0" eaLnBrk="1" latinLnBrk="0" hangingPunct="1">
        <a:defRPr sz="1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0">
          <a:gsLst>
            <a:gs pos="0">
              <a:srgbClr val="C00000"/>
            </a:gs>
            <a:gs pos="50000">
              <a:srgbClr val="FF5050"/>
            </a:gs>
            <a:gs pos="100000">
              <a:srgbClr val="993300"/>
            </a:gs>
          </a:gsLst>
          <a:lin ang="5400000" scaled="1"/>
          <a:tileRect/>
        </a:gradFill>
        <a:effectLst/>
      </p:bgPr>
    </p:bg>
    <p:spTree>
      <p:nvGrpSpPr>
        <p:cNvPr id="1" name=""/>
        <p:cNvGrpSpPr/>
        <p:nvPr/>
      </p:nvGrpSpPr>
      <p:grpSpPr>
        <a:xfrm>
          <a:off x="0" y="0"/>
          <a:ext cx="0" cy="0"/>
          <a:chOff x="0" y="0"/>
          <a:chExt cx="0" cy="0"/>
        </a:xfrm>
      </p:grpSpPr>
      <p:sp>
        <p:nvSpPr>
          <p:cNvPr id="98306" name="Rectangle 2"/>
          <p:cNvSpPr>
            <a:spLocks noChangeArrowheads="1"/>
          </p:cNvSpPr>
          <p:nvPr userDrawn="1"/>
        </p:nvSpPr>
        <p:spPr bwMode="auto">
          <a:xfrm>
            <a:off x="2" y="3302000"/>
            <a:ext cx="32918400" cy="18643600"/>
          </a:xfrm>
          <a:prstGeom prst="rect">
            <a:avLst/>
          </a:prstGeom>
          <a:solidFill>
            <a:srgbClr val="AABAC9"/>
          </a:solidFill>
          <a:ln w="9525">
            <a:solidFill>
              <a:schemeClr val="tx1"/>
            </a:solidFill>
            <a:miter lim="800000"/>
            <a:headEnd/>
            <a:tailEnd/>
          </a:ln>
          <a:effectLst/>
        </p:spPr>
        <p:txBody>
          <a:bodyPr wrap="none" lIns="65303" tIns="32650" rIns="65303" bIns="32650" anchor="ctr"/>
          <a:lstStyle/>
          <a:p>
            <a:endParaRPr lang="en-US"/>
          </a:p>
        </p:txBody>
      </p:sp>
      <p:sp>
        <p:nvSpPr>
          <p:cNvPr id="98307" name="Rectangle 3"/>
          <p:cNvSpPr>
            <a:spLocks noChangeArrowheads="1"/>
          </p:cNvSpPr>
          <p:nvPr userDrawn="1"/>
        </p:nvSpPr>
        <p:spPr bwMode="auto">
          <a:xfrm>
            <a:off x="2" y="2"/>
            <a:ext cx="32918400" cy="3180292"/>
          </a:xfrm>
          <a:prstGeom prst="rect">
            <a:avLst/>
          </a:prstGeom>
          <a:solidFill>
            <a:srgbClr val="D7D7D7"/>
          </a:solidFill>
          <a:ln w="9525">
            <a:solidFill>
              <a:schemeClr val="tx1"/>
            </a:solidFill>
            <a:miter lim="800000"/>
            <a:headEnd/>
            <a:tailEnd/>
          </a:ln>
          <a:effectLst/>
        </p:spPr>
        <p:txBody>
          <a:bodyPr wrap="none" lIns="65303" tIns="32650" rIns="65303" bIns="32650" anchor="ctr"/>
          <a:lstStyle/>
          <a:p>
            <a:endParaRPr lang="en-US"/>
          </a:p>
        </p:txBody>
      </p:sp>
      <p:sp>
        <p:nvSpPr>
          <p:cNvPr id="98308" name="Rectangle 4"/>
          <p:cNvSpPr>
            <a:spLocks noChangeArrowheads="1"/>
          </p:cNvSpPr>
          <p:nvPr userDrawn="1"/>
        </p:nvSpPr>
        <p:spPr bwMode="auto">
          <a:xfrm>
            <a:off x="2" y="3200402"/>
            <a:ext cx="32918400" cy="86783"/>
          </a:xfrm>
          <a:prstGeom prst="rect">
            <a:avLst/>
          </a:prstGeom>
          <a:solidFill>
            <a:srgbClr val="660000"/>
          </a:solidFill>
          <a:ln w="9525">
            <a:noFill/>
            <a:miter lim="800000"/>
            <a:headEnd/>
            <a:tailEnd/>
          </a:ln>
          <a:effectLst/>
        </p:spPr>
        <p:txBody>
          <a:bodyPr wrap="none" lIns="65303" tIns="32650" rIns="65303" bIns="32650" anchor="ctr"/>
          <a:lstStyle/>
          <a:p>
            <a:endParaRPr lang="en-US"/>
          </a:p>
        </p:txBody>
      </p:sp>
      <p:sp>
        <p:nvSpPr>
          <p:cNvPr id="98310" name="Rectangle 6"/>
          <p:cNvSpPr>
            <a:spLocks noChangeArrowheads="1"/>
          </p:cNvSpPr>
          <p:nvPr userDrawn="1"/>
        </p:nvSpPr>
        <p:spPr bwMode="auto">
          <a:xfrm>
            <a:off x="8612981" y="3759201"/>
            <a:ext cx="15557897" cy="17698509"/>
          </a:xfrm>
          <a:prstGeom prst="rect">
            <a:avLst/>
          </a:prstGeom>
          <a:solidFill>
            <a:srgbClr val="D7D7D7"/>
          </a:solidFill>
          <a:ln w="12700">
            <a:solidFill>
              <a:srgbClr val="003466"/>
            </a:solidFill>
            <a:miter lim="800000"/>
            <a:headEnd/>
            <a:tailEnd/>
          </a:ln>
          <a:effectLst/>
        </p:spPr>
        <p:txBody>
          <a:bodyPr wrap="none" lIns="65303" tIns="32650" rIns="65303" bIns="32650" anchor="ctr"/>
          <a:lstStyle/>
          <a:p>
            <a:endParaRPr lang="en-US"/>
          </a:p>
        </p:txBody>
      </p:sp>
      <p:sp>
        <p:nvSpPr>
          <p:cNvPr id="98309" name="Rectangle 5"/>
          <p:cNvSpPr>
            <a:spLocks noChangeArrowheads="1"/>
          </p:cNvSpPr>
          <p:nvPr userDrawn="1"/>
        </p:nvSpPr>
        <p:spPr bwMode="auto">
          <a:xfrm>
            <a:off x="514350" y="3759201"/>
            <a:ext cx="7486650" cy="17698509"/>
          </a:xfrm>
          <a:prstGeom prst="rect">
            <a:avLst/>
          </a:prstGeom>
          <a:solidFill>
            <a:srgbClr val="D7D7D7"/>
          </a:solidFill>
          <a:ln w="12700">
            <a:solidFill>
              <a:srgbClr val="003466"/>
            </a:solidFill>
            <a:miter lim="800000"/>
            <a:headEnd/>
            <a:tailEnd/>
          </a:ln>
          <a:effectLst/>
        </p:spPr>
        <p:txBody>
          <a:bodyPr wrap="none" lIns="65303" tIns="32650" rIns="65303" bIns="32650" anchor="ctr"/>
          <a:lstStyle/>
          <a:p>
            <a:endParaRPr lang="en-US"/>
          </a:p>
        </p:txBody>
      </p:sp>
      <p:sp>
        <p:nvSpPr>
          <p:cNvPr id="98312" name="Rectangle 8"/>
          <p:cNvSpPr>
            <a:spLocks noChangeArrowheads="1"/>
          </p:cNvSpPr>
          <p:nvPr userDrawn="1"/>
        </p:nvSpPr>
        <p:spPr bwMode="auto">
          <a:xfrm>
            <a:off x="24803102" y="3759201"/>
            <a:ext cx="7486650" cy="17698509"/>
          </a:xfrm>
          <a:prstGeom prst="rect">
            <a:avLst/>
          </a:prstGeom>
          <a:solidFill>
            <a:srgbClr val="D7D7D7"/>
          </a:solidFill>
          <a:ln w="12700">
            <a:solidFill>
              <a:srgbClr val="003466"/>
            </a:solidFill>
            <a:miter lim="800000"/>
            <a:headEnd/>
            <a:tailEnd/>
          </a:ln>
          <a:effectLst/>
        </p:spPr>
        <p:txBody>
          <a:bodyPr wrap="none" lIns="65303" tIns="32650" rIns="65303" bIns="32650" anchor="ctr"/>
          <a:lstStyle/>
          <a:p>
            <a:endParaRPr lang="en-US"/>
          </a:p>
        </p:txBody>
      </p:sp>
      <p:sp>
        <p:nvSpPr>
          <p:cNvPr id="98313" name="Text Box 9"/>
          <p:cNvSpPr txBox="1">
            <a:spLocks noChangeArrowheads="1"/>
          </p:cNvSpPr>
          <p:nvPr userDrawn="1"/>
        </p:nvSpPr>
        <p:spPr bwMode="auto">
          <a:xfrm>
            <a:off x="457202" y="21630219"/>
            <a:ext cx="1885950" cy="221523"/>
          </a:xfrm>
          <a:prstGeom prst="rect">
            <a:avLst/>
          </a:prstGeom>
          <a:noFill/>
          <a:ln w="9525">
            <a:noFill/>
            <a:miter lim="800000"/>
            <a:headEnd/>
            <a:tailEnd/>
          </a:ln>
          <a:effectLst/>
        </p:spPr>
        <p:txBody>
          <a:bodyPr lIns="65292" tIns="32644" rIns="65292" bIns="32644">
            <a:spAutoFit/>
          </a:bodyPr>
          <a:lstStyle/>
          <a:p>
            <a:pPr eaLnBrk="0" hangingPunct="0">
              <a:lnSpc>
                <a:spcPct val="65000"/>
              </a:lnSpc>
              <a:spcBef>
                <a:spcPct val="50000"/>
              </a:spcBef>
            </a:pPr>
            <a:r>
              <a:rPr lang="en-US" sz="300" b="1" dirty="0">
                <a:solidFill>
                  <a:schemeClr val="bg2"/>
                </a:solidFill>
                <a:latin typeface="Arial" charset="0"/>
              </a:rPr>
              <a:t>DESIGNED &amp; PRINTED BY:</a:t>
            </a:r>
          </a:p>
          <a:p>
            <a:pPr eaLnBrk="0" hangingPunct="0">
              <a:lnSpc>
                <a:spcPct val="65000"/>
              </a:lnSpc>
              <a:spcBef>
                <a:spcPct val="50000"/>
              </a:spcBef>
            </a:pPr>
            <a:r>
              <a:rPr lang="en-US" sz="700" b="1" dirty="0">
                <a:solidFill>
                  <a:schemeClr val="bg2"/>
                </a:solidFill>
                <a:latin typeface="Arial" charset="0"/>
              </a:rPr>
              <a:t>www.POSTERPRESENTATIONS.com</a:t>
            </a:r>
          </a:p>
        </p:txBody>
      </p:sp>
      <p:sp>
        <p:nvSpPr>
          <p:cNvPr id="98314" name="Rectangle 10"/>
          <p:cNvSpPr>
            <a:spLocks noGrp="1" noChangeArrowheads="1"/>
          </p:cNvSpPr>
          <p:nvPr>
            <p:ph type="title"/>
          </p:nvPr>
        </p:nvSpPr>
        <p:spPr bwMode="auto">
          <a:xfrm>
            <a:off x="720330" y="848784"/>
            <a:ext cx="31443215" cy="1467908"/>
          </a:xfrm>
          <a:prstGeom prst="rect">
            <a:avLst/>
          </a:prstGeom>
          <a:noFill/>
          <a:ln w="9525">
            <a:noFill/>
            <a:miter lim="800000"/>
            <a:headEnd/>
            <a:tailEnd/>
          </a:ln>
          <a:effectLst/>
        </p:spPr>
        <p:txBody>
          <a:bodyPr vert="horz" wrap="square" lIns="65292" tIns="32644" rIns="65292" bIns="32644" numCol="1" anchor="ctr" anchorCtr="0" compatLnSpc="1">
            <a:prstTxWarp prst="textNoShape">
              <a:avLst/>
            </a:prstTxWarp>
          </a:bodyPr>
          <a:lstStyle/>
          <a:p>
            <a:pPr lvl="0"/>
            <a:r>
              <a:rPr lang="en-US" smtClean="0"/>
              <a:t>Click to edit Master title style</a:t>
            </a:r>
          </a:p>
        </p:txBody>
      </p:sp>
      <p:sp>
        <p:nvSpPr>
          <p:cNvPr id="98315" name="Rectangle 11"/>
          <p:cNvSpPr>
            <a:spLocks noGrp="1" noChangeArrowheads="1"/>
          </p:cNvSpPr>
          <p:nvPr>
            <p:ph type="body" idx="1"/>
          </p:nvPr>
        </p:nvSpPr>
        <p:spPr bwMode="auto">
          <a:xfrm>
            <a:off x="1291831" y="4836584"/>
            <a:ext cx="6223396" cy="16535400"/>
          </a:xfrm>
          <a:prstGeom prst="rect">
            <a:avLst/>
          </a:prstGeom>
          <a:noFill/>
          <a:ln w="9525">
            <a:noFill/>
            <a:miter lim="800000"/>
            <a:headEnd/>
            <a:tailEnd/>
          </a:ln>
          <a:effectLst/>
        </p:spPr>
        <p:txBody>
          <a:bodyPr vert="horz" wrap="square" lIns="65292" tIns="32644" rIns="65292" bIns="32644" numCol="1" anchor="t" anchorCtr="0" compatLnSpc="1">
            <a:prstTxWarp prst="textNoShape">
              <a:avLst/>
            </a:prstTxWarp>
          </a:bodyPr>
          <a:lstStyle/>
          <a:p>
            <a:pPr lvl="0"/>
            <a:r>
              <a:rPr lang="en-US" smtClean="0"/>
              <a:t>Click to edit Master text styles</a:t>
            </a:r>
          </a:p>
          <a:p>
            <a:pPr lvl="1"/>
            <a:r>
              <a:rPr lang="en-US" smtClean="0"/>
              <a:t>Second level</a:t>
            </a:r>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xStyles>
    <p:titleStyle>
      <a:lvl1pPr algn="l" rtl="0" fontAlgn="base">
        <a:spcBef>
          <a:spcPct val="0"/>
        </a:spcBef>
        <a:spcAft>
          <a:spcPct val="0"/>
        </a:spcAft>
        <a:defRPr sz="6200">
          <a:solidFill>
            <a:schemeClr val="tx2"/>
          </a:solidFill>
          <a:latin typeface="+mj-lt"/>
          <a:ea typeface="+mj-ea"/>
          <a:cs typeface="+mj-cs"/>
        </a:defRPr>
      </a:lvl1pPr>
      <a:lvl2pPr algn="l" rtl="0" fontAlgn="base">
        <a:spcBef>
          <a:spcPct val="0"/>
        </a:spcBef>
        <a:spcAft>
          <a:spcPct val="0"/>
        </a:spcAft>
        <a:defRPr sz="6200">
          <a:solidFill>
            <a:schemeClr val="tx2"/>
          </a:solidFill>
          <a:latin typeface="Arial Black" pitchFamily="34" charset="0"/>
        </a:defRPr>
      </a:lvl2pPr>
      <a:lvl3pPr algn="l" rtl="0" fontAlgn="base">
        <a:spcBef>
          <a:spcPct val="0"/>
        </a:spcBef>
        <a:spcAft>
          <a:spcPct val="0"/>
        </a:spcAft>
        <a:defRPr sz="6200">
          <a:solidFill>
            <a:schemeClr val="tx2"/>
          </a:solidFill>
          <a:latin typeface="Arial Black" pitchFamily="34" charset="0"/>
        </a:defRPr>
      </a:lvl3pPr>
      <a:lvl4pPr algn="l" rtl="0" fontAlgn="base">
        <a:spcBef>
          <a:spcPct val="0"/>
        </a:spcBef>
        <a:spcAft>
          <a:spcPct val="0"/>
        </a:spcAft>
        <a:defRPr sz="6200">
          <a:solidFill>
            <a:schemeClr val="tx2"/>
          </a:solidFill>
          <a:latin typeface="Arial Black" pitchFamily="34" charset="0"/>
        </a:defRPr>
      </a:lvl4pPr>
      <a:lvl5pPr algn="l" rtl="0" fontAlgn="base">
        <a:spcBef>
          <a:spcPct val="0"/>
        </a:spcBef>
        <a:spcAft>
          <a:spcPct val="0"/>
        </a:spcAft>
        <a:defRPr sz="6200">
          <a:solidFill>
            <a:schemeClr val="tx2"/>
          </a:solidFill>
          <a:latin typeface="Arial Black" pitchFamily="34" charset="0"/>
        </a:defRPr>
      </a:lvl5pPr>
      <a:lvl6pPr marL="326511" algn="l" rtl="0" fontAlgn="base">
        <a:spcBef>
          <a:spcPct val="0"/>
        </a:spcBef>
        <a:spcAft>
          <a:spcPct val="0"/>
        </a:spcAft>
        <a:defRPr sz="6200">
          <a:solidFill>
            <a:schemeClr val="tx2"/>
          </a:solidFill>
          <a:latin typeface="Arial Black" pitchFamily="34" charset="0"/>
        </a:defRPr>
      </a:lvl6pPr>
      <a:lvl7pPr marL="653020" algn="l" rtl="0" fontAlgn="base">
        <a:spcBef>
          <a:spcPct val="0"/>
        </a:spcBef>
        <a:spcAft>
          <a:spcPct val="0"/>
        </a:spcAft>
        <a:defRPr sz="6200">
          <a:solidFill>
            <a:schemeClr val="tx2"/>
          </a:solidFill>
          <a:latin typeface="Arial Black" pitchFamily="34" charset="0"/>
        </a:defRPr>
      </a:lvl7pPr>
      <a:lvl8pPr marL="979531" algn="l" rtl="0" fontAlgn="base">
        <a:spcBef>
          <a:spcPct val="0"/>
        </a:spcBef>
        <a:spcAft>
          <a:spcPct val="0"/>
        </a:spcAft>
        <a:defRPr sz="6200">
          <a:solidFill>
            <a:schemeClr val="tx2"/>
          </a:solidFill>
          <a:latin typeface="Arial Black" pitchFamily="34" charset="0"/>
        </a:defRPr>
      </a:lvl8pPr>
      <a:lvl9pPr marL="1306040" algn="l" rtl="0" fontAlgn="base">
        <a:spcBef>
          <a:spcPct val="0"/>
        </a:spcBef>
        <a:spcAft>
          <a:spcPct val="0"/>
        </a:spcAft>
        <a:defRPr sz="6200">
          <a:solidFill>
            <a:schemeClr val="tx2"/>
          </a:solidFill>
          <a:latin typeface="Arial Black" pitchFamily="34" charset="0"/>
        </a:defRPr>
      </a:lvl9pPr>
    </p:titleStyle>
    <p:bodyStyle>
      <a:lvl1pPr marL="244883" indent="-244883" algn="l" rtl="0" fontAlgn="base">
        <a:spcBef>
          <a:spcPct val="20000"/>
        </a:spcBef>
        <a:spcAft>
          <a:spcPct val="0"/>
        </a:spcAft>
        <a:buChar char="•"/>
        <a:defRPr sz="2100">
          <a:solidFill>
            <a:schemeClr val="tx1"/>
          </a:solidFill>
          <a:latin typeface="+mn-lt"/>
          <a:ea typeface="+mn-ea"/>
          <a:cs typeface="+mn-cs"/>
        </a:defRPr>
      </a:lvl1pPr>
      <a:lvl2pPr marL="528312" indent="-201801" algn="l" rtl="0" fontAlgn="base">
        <a:spcBef>
          <a:spcPct val="20000"/>
        </a:spcBef>
        <a:spcAft>
          <a:spcPct val="0"/>
        </a:spcAft>
        <a:buChar char="–"/>
        <a:defRPr sz="2100">
          <a:solidFill>
            <a:schemeClr val="tx1"/>
          </a:solidFill>
          <a:latin typeface="+mn-lt"/>
        </a:defRPr>
      </a:lvl2pPr>
      <a:lvl3pPr marL="816276" indent="-163254" algn="l" rtl="0" fontAlgn="base">
        <a:spcBef>
          <a:spcPct val="20000"/>
        </a:spcBef>
        <a:spcAft>
          <a:spcPct val="0"/>
        </a:spcAft>
        <a:buChar char="•"/>
        <a:defRPr sz="1700">
          <a:solidFill>
            <a:schemeClr val="tx1"/>
          </a:solidFill>
          <a:latin typeface="+mn-lt"/>
        </a:defRPr>
      </a:lvl3pPr>
      <a:lvl4pPr marL="1142787" indent="-163254" algn="l" rtl="0" fontAlgn="base">
        <a:spcBef>
          <a:spcPct val="20000"/>
        </a:spcBef>
        <a:spcAft>
          <a:spcPct val="0"/>
        </a:spcAft>
        <a:buChar char="–"/>
        <a:defRPr sz="1400">
          <a:solidFill>
            <a:schemeClr val="tx1"/>
          </a:solidFill>
          <a:latin typeface="+mn-lt"/>
        </a:defRPr>
      </a:lvl4pPr>
      <a:lvl5pPr marL="1469296" indent="-163254" algn="l" rtl="0" fontAlgn="base">
        <a:spcBef>
          <a:spcPct val="20000"/>
        </a:spcBef>
        <a:spcAft>
          <a:spcPct val="0"/>
        </a:spcAft>
        <a:buChar char="»"/>
        <a:defRPr sz="1400">
          <a:solidFill>
            <a:schemeClr val="tx1"/>
          </a:solidFill>
          <a:latin typeface="+mn-lt"/>
        </a:defRPr>
      </a:lvl5pPr>
      <a:lvl6pPr marL="1795807" indent="-163254" algn="l" rtl="0" fontAlgn="base">
        <a:spcBef>
          <a:spcPct val="20000"/>
        </a:spcBef>
        <a:spcAft>
          <a:spcPct val="0"/>
        </a:spcAft>
        <a:buChar char="»"/>
        <a:defRPr sz="1400">
          <a:solidFill>
            <a:schemeClr val="tx1"/>
          </a:solidFill>
          <a:latin typeface="+mn-lt"/>
        </a:defRPr>
      </a:lvl6pPr>
      <a:lvl7pPr marL="2122317" indent="-163254" algn="l" rtl="0" fontAlgn="base">
        <a:spcBef>
          <a:spcPct val="20000"/>
        </a:spcBef>
        <a:spcAft>
          <a:spcPct val="0"/>
        </a:spcAft>
        <a:buChar char="»"/>
        <a:defRPr sz="1400">
          <a:solidFill>
            <a:schemeClr val="tx1"/>
          </a:solidFill>
          <a:latin typeface="+mn-lt"/>
        </a:defRPr>
      </a:lvl7pPr>
      <a:lvl8pPr marL="2448826" indent="-163254" algn="l" rtl="0" fontAlgn="base">
        <a:spcBef>
          <a:spcPct val="20000"/>
        </a:spcBef>
        <a:spcAft>
          <a:spcPct val="0"/>
        </a:spcAft>
        <a:buChar char="»"/>
        <a:defRPr sz="1400">
          <a:solidFill>
            <a:schemeClr val="tx1"/>
          </a:solidFill>
          <a:latin typeface="+mn-lt"/>
        </a:defRPr>
      </a:lvl8pPr>
      <a:lvl9pPr marL="2775337" indent="-163254" algn="l" rtl="0" fontAlgn="base">
        <a:spcBef>
          <a:spcPct val="20000"/>
        </a:spcBef>
        <a:spcAft>
          <a:spcPct val="0"/>
        </a:spcAft>
        <a:buChar char="»"/>
        <a:defRPr sz="1400">
          <a:solidFill>
            <a:schemeClr val="tx1"/>
          </a:solidFill>
          <a:latin typeface="+mn-lt"/>
        </a:defRPr>
      </a:lvl9pPr>
    </p:bodyStyle>
    <p:otherStyle>
      <a:defPPr>
        <a:defRPr lang="en-US"/>
      </a:defPPr>
      <a:lvl1pPr marL="0" algn="l" defTabSz="653020" rtl="0" eaLnBrk="1" latinLnBrk="0" hangingPunct="1">
        <a:defRPr sz="1300" kern="1200">
          <a:solidFill>
            <a:schemeClr val="tx1"/>
          </a:solidFill>
          <a:latin typeface="+mn-lt"/>
          <a:ea typeface="+mn-ea"/>
          <a:cs typeface="+mn-cs"/>
        </a:defRPr>
      </a:lvl1pPr>
      <a:lvl2pPr marL="326511" algn="l" defTabSz="653020" rtl="0" eaLnBrk="1" latinLnBrk="0" hangingPunct="1">
        <a:defRPr sz="1300" kern="1200">
          <a:solidFill>
            <a:schemeClr val="tx1"/>
          </a:solidFill>
          <a:latin typeface="+mn-lt"/>
          <a:ea typeface="+mn-ea"/>
          <a:cs typeface="+mn-cs"/>
        </a:defRPr>
      </a:lvl2pPr>
      <a:lvl3pPr marL="653020" algn="l" defTabSz="653020" rtl="0" eaLnBrk="1" latinLnBrk="0" hangingPunct="1">
        <a:defRPr sz="1300" kern="1200">
          <a:solidFill>
            <a:schemeClr val="tx1"/>
          </a:solidFill>
          <a:latin typeface="+mn-lt"/>
          <a:ea typeface="+mn-ea"/>
          <a:cs typeface="+mn-cs"/>
        </a:defRPr>
      </a:lvl3pPr>
      <a:lvl4pPr marL="979531" algn="l" defTabSz="653020" rtl="0" eaLnBrk="1" latinLnBrk="0" hangingPunct="1">
        <a:defRPr sz="1300" kern="1200">
          <a:solidFill>
            <a:schemeClr val="tx1"/>
          </a:solidFill>
          <a:latin typeface="+mn-lt"/>
          <a:ea typeface="+mn-ea"/>
          <a:cs typeface="+mn-cs"/>
        </a:defRPr>
      </a:lvl4pPr>
      <a:lvl5pPr marL="1306040" algn="l" defTabSz="653020" rtl="0" eaLnBrk="1" latinLnBrk="0" hangingPunct="1">
        <a:defRPr sz="1300" kern="1200">
          <a:solidFill>
            <a:schemeClr val="tx1"/>
          </a:solidFill>
          <a:latin typeface="+mn-lt"/>
          <a:ea typeface="+mn-ea"/>
          <a:cs typeface="+mn-cs"/>
        </a:defRPr>
      </a:lvl5pPr>
      <a:lvl6pPr marL="1632551" algn="l" defTabSz="653020" rtl="0" eaLnBrk="1" latinLnBrk="0" hangingPunct="1">
        <a:defRPr sz="1300" kern="1200">
          <a:solidFill>
            <a:schemeClr val="tx1"/>
          </a:solidFill>
          <a:latin typeface="+mn-lt"/>
          <a:ea typeface="+mn-ea"/>
          <a:cs typeface="+mn-cs"/>
        </a:defRPr>
      </a:lvl6pPr>
      <a:lvl7pPr marL="1959061" algn="l" defTabSz="653020" rtl="0" eaLnBrk="1" latinLnBrk="0" hangingPunct="1">
        <a:defRPr sz="1300" kern="1200">
          <a:solidFill>
            <a:schemeClr val="tx1"/>
          </a:solidFill>
          <a:latin typeface="+mn-lt"/>
          <a:ea typeface="+mn-ea"/>
          <a:cs typeface="+mn-cs"/>
        </a:defRPr>
      </a:lvl7pPr>
      <a:lvl8pPr marL="2285571" algn="l" defTabSz="653020" rtl="0" eaLnBrk="1" latinLnBrk="0" hangingPunct="1">
        <a:defRPr sz="1300" kern="1200">
          <a:solidFill>
            <a:schemeClr val="tx1"/>
          </a:solidFill>
          <a:latin typeface="+mn-lt"/>
          <a:ea typeface="+mn-ea"/>
          <a:cs typeface="+mn-cs"/>
        </a:defRPr>
      </a:lvl8pPr>
      <a:lvl9pPr marL="2612082" algn="l" defTabSz="653020" rtl="0" eaLnBrk="1" latinLnBrk="0" hangingPunct="1">
        <a:defRPr sz="13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0">
          <a:gsLst>
            <a:gs pos="0">
              <a:srgbClr val="C00000"/>
            </a:gs>
            <a:gs pos="50000">
              <a:srgbClr val="FF5050"/>
            </a:gs>
            <a:gs pos="100000">
              <a:srgbClr val="993300"/>
            </a:gs>
          </a:gsLst>
          <a:lin ang="5400000" scaled="1"/>
          <a:tileRect/>
        </a:gradFill>
        <a:effectLst/>
      </p:bgPr>
    </p:bg>
    <p:spTree>
      <p:nvGrpSpPr>
        <p:cNvPr id="1" name=""/>
        <p:cNvGrpSpPr/>
        <p:nvPr/>
      </p:nvGrpSpPr>
      <p:grpSpPr>
        <a:xfrm>
          <a:off x="0" y="0"/>
          <a:ext cx="0" cy="0"/>
          <a:chOff x="0" y="0"/>
          <a:chExt cx="0" cy="0"/>
        </a:xfrm>
      </p:grpSpPr>
      <p:sp>
        <p:nvSpPr>
          <p:cNvPr id="100354" name="Rectangle 2"/>
          <p:cNvSpPr>
            <a:spLocks noChangeArrowheads="1"/>
          </p:cNvSpPr>
          <p:nvPr userDrawn="1"/>
        </p:nvSpPr>
        <p:spPr bwMode="auto">
          <a:xfrm>
            <a:off x="2" y="3302000"/>
            <a:ext cx="32918400" cy="18643600"/>
          </a:xfrm>
          <a:prstGeom prst="rect">
            <a:avLst/>
          </a:prstGeom>
          <a:solidFill>
            <a:srgbClr val="AABAC9"/>
          </a:solidFill>
          <a:ln w="9525">
            <a:solidFill>
              <a:schemeClr val="tx1"/>
            </a:solidFill>
            <a:miter lim="800000"/>
            <a:headEnd/>
            <a:tailEnd/>
          </a:ln>
          <a:effectLst/>
        </p:spPr>
        <p:txBody>
          <a:bodyPr wrap="none" lIns="65303" tIns="32650" rIns="65303" bIns="32650" anchor="ctr"/>
          <a:lstStyle/>
          <a:p>
            <a:endParaRPr lang="en-US"/>
          </a:p>
        </p:txBody>
      </p:sp>
      <p:sp>
        <p:nvSpPr>
          <p:cNvPr id="100355" name="Rectangle 3"/>
          <p:cNvSpPr>
            <a:spLocks noChangeArrowheads="1"/>
          </p:cNvSpPr>
          <p:nvPr userDrawn="1"/>
        </p:nvSpPr>
        <p:spPr bwMode="auto">
          <a:xfrm>
            <a:off x="2" y="2"/>
            <a:ext cx="32918400" cy="3180292"/>
          </a:xfrm>
          <a:prstGeom prst="rect">
            <a:avLst/>
          </a:prstGeom>
          <a:solidFill>
            <a:srgbClr val="D7D7D7"/>
          </a:solidFill>
          <a:ln w="9525">
            <a:solidFill>
              <a:schemeClr val="tx1"/>
            </a:solidFill>
            <a:miter lim="800000"/>
            <a:headEnd/>
            <a:tailEnd/>
          </a:ln>
          <a:effectLst/>
        </p:spPr>
        <p:txBody>
          <a:bodyPr wrap="none" lIns="65303" tIns="32650" rIns="65303" bIns="32650" anchor="ctr"/>
          <a:lstStyle/>
          <a:p>
            <a:endParaRPr lang="en-US"/>
          </a:p>
        </p:txBody>
      </p:sp>
      <p:sp>
        <p:nvSpPr>
          <p:cNvPr id="100356" name="Rectangle 4"/>
          <p:cNvSpPr>
            <a:spLocks noChangeArrowheads="1"/>
          </p:cNvSpPr>
          <p:nvPr userDrawn="1"/>
        </p:nvSpPr>
        <p:spPr bwMode="auto">
          <a:xfrm>
            <a:off x="2" y="3200402"/>
            <a:ext cx="32918400" cy="86783"/>
          </a:xfrm>
          <a:prstGeom prst="rect">
            <a:avLst/>
          </a:prstGeom>
          <a:solidFill>
            <a:srgbClr val="660000"/>
          </a:solidFill>
          <a:ln w="9525">
            <a:noFill/>
            <a:miter lim="800000"/>
            <a:headEnd/>
            <a:tailEnd/>
          </a:ln>
          <a:effectLst/>
        </p:spPr>
        <p:txBody>
          <a:bodyPr wrap="none" lIns="65303" tIns="32650" rIns="65303" bIns="32650" anchor="ctr"/>
          <a:lstStyle/>
          <a:p>
            <a:endParaRPr lang="en-US"/>
          </a:p>
        </p:txBody>
      </p:sp>
      <p:sp>
        <p:nvSpPr>
          <p:cNvPr id="100358" name="Rectangle 6"/>
          <p:cNvSpPr>
            <a:spLocks noChangeArrowheads="1"/>
          </p:cNvSpPr>
          <p:nvPr userDrawn="1"/>
        </p:nvSpPr>
        <p:spPr bwMode="auto">
          <a:xfrm>
            <a:off x="497683" y="3759201"/>
            <a:ext cx="15601950" cy="17698509"/>
          </a:xfrm>
          <a:prstGeom prst="rect">
            <a:avLst/>
          </a:prstGeom>
          <a:solidFill>
            <a:srgbClr val="D7D7D7"/>
          </a:solidFill>
          <a:ln w="12700">
            <a:solidFill>
              <a:srgbClr val="003466"/>
            </a:solidFill>
            <a:miter lim="800000"/>
            <a:headEnd/>
            <a:tailEnd/>
          </a:ln>
          <a:effectLst/>
        </p:spPr>
        <p:txBody>
          <a:bodyPr wrap="none" lIns="65303" tIns="32650" rIns="65303" bIns="32650" anchor="ctr"/>
          <a:lstStyle/>
          <a:p>
            <a:endParaRPr lang="en-US"/>
          </a:p>
        </p:txBody>
      </p:sp>
      <p:sp>
        <p:nvSpPr>
          <p:cNvPr id="100359" name="Rectangle 7"/>
          <p:cNvSpPr>
            <a:spLocks noChangeArrowheads="1"/>
          </p:cNvSpPr>
          <p:nvPr userDrawn="1"/>
        </p:nvSpPr>
        <p:spPr bwMode="auto">
          <a:xfrm>
            <a:off x="16704470" y="3759201"/>
            <a:ext cx="7486650" cy="17698509"/>
          </a:xfrm>
          <a:prstGeom prst="rect">
            <a:avLst/>
          </a:prstGeom>
          <a:solidFill>
            <a:srgbClr val="D7D7D7"/>
          </a:solidFill>
          <a:ln w="12700">
            <a:solidFill>
              <a:srgbClr val="003466"/>
            </a:solidFill>
            <a:miter lim="800000"/>
            <a:headEnd/>
            <a:tailEnd/>
          </a:ln>
          <a:effectLst/>
        </p:spPr>
        <p:txBody>
          <a:bodyPr wrap="none" lIns="65303" tIns="32650" rIns="65303" bIns="32650" anchor="ctr"/>
          <a:lstStyle/>
          <a:p>
            <a:endParaRPr lang="en-US"/>
          </a:p>
        </p:txBody>
      </p:sp>
      <p:sp>
        <p:nvSpPr>
          <p:cNvPr id="100360" name="Rectangle 8"/>
          <p:cNvSpPr>
            <a:spLocks noChangeArrowheads="1"/>
          </p:cNvSpPr>
          <p:nvPr userDrawn="1"/>
        </p:nvSpPr>
        <p:spPr bwMode="auto">
          <a:xfrm>
            <a:off x="24803102" y="3759201"/>
            <a:ext cx="7486650" cy="17698509"/>
          </a:xfrm>
          <a:prstGeom prst="rect">
            <a:avLst/>
          </a:prstGeom>
          <a:solidFill>
            <a:srgbClr val="D7D7D7"/>
          </a:solidFill>
          <a:ln w="12700">
            <a:solidFill>
              <a:srgbClr val="003466"/>
            </a:solidFill>
            <a:miter lim="800000"/>
            <a:headEnd/>
            <a:tailEnd/>
          </a:ln>
          <a:effectLst/>
        </p:spPr>
        <p:txBody>
          <a:bodyPr wrap="none" lIns="65303" tIns="32650" rIns="65303" bIns="32650" anchor="ctr"/>
          <a:lstStyle/>
          <a:p>
            <a:endParaRPr lang="en-US"/>
          </a:p>
        </p:txBody>
      </p:sp>
      <p:sp>
        <p:nvSpPr>
          <p:cNvPr id="100361" name="Text Box 9"/>
          <p:cNvSpPr txBox="1">
            <a:spLocks noChangeArrowheads="1"/>
          </p:cNvSpPr>
          <p:nvPr userDrawn="1"/>
        </p:nvSpPr>
        <p:spPr bwMode="auto">
          <a:xfrm>
            <a:off x="457202" y="21630219"/>
            <a:ext cx="1885950" cy="221523"/>
          </a:xfrm>
          <a:prstGeom prst="rect">
            <a:avLst/>
          </a:prstGeom>
          <a:noFill/>
          <a:ln w="9525">
            <a:noFill/>
            <a:miter lim="800000"/>
            <a:headEnd/>
            <a:tailEnd/>
          </a:ln>
          <a:effectLst/>
        </p:spPr>
        <p:txBody>
          <a:bodyPr lIns="65292" tIns="32644" rIns="65292" bIns="32644">
            <a:spAutoFit/>
          </a:bodyPr>
          <a:lstStyle/>
          <a:p>
            <a:pPr eaLnBrk="0" hangingPunct="0">
              <a:lnSpc>
                <a:spcPct val="65000"/>
              </a:lnSpc>
              <a:spcBef>
                <a:spcPct val="50000"/>
              </a:spcBef>
            </a:pPr>
            <a:r>
              <a:rPr lang="en-US" sz="300" b="1" dirty="0">
                <a:solidFill>
                  <a:schemeClr val="bg2"/>
                </a:solidFill>
                <a:latin typeface="Arial" charset="0"/>
              </a:rPr>
              <a:t>DESIGNED &amp; PRINTED BY:</a:t>
            </a:r>
          </a:p>
          <a:p>
            <a:pPr eaLnBrk="0" hangingPunct="0">
              <a:lnSpc>
                <a:spcPct val="65000"/>
              </a:lnSpc>
              <a:spcBef>
                <a:spcPct val="50000"/>
              </a:spcBef>
            </a:pPr>
            <a:r>
              <a:rPr lang="en-US" sz="700" b="1" dirty="0">
                <a:solidFill>
                  <a:schemeClr val="bg2"/>
                </a:solidFill>
                <a:latin typeface="Arial" charset="0"/>
              </a:rPr>
              <a:t>www.POSTERPRESENTATIONS.com</a:t>
            </a:r>
          </a:p>
        </p:txBody>
      </p:sp>
      <p:sp>
        <p:nvSpPr>
          <p:cNvPr id="100362" name="Rectangle 10"/>
          <p:cNvSpPr>
            <a:spLocks noGrp="1" noChangeArrowheads="1"/>
          </p:cNvSpPr>
          <p:nvPr>
            <p:ph type="title"/>
          </p:nvPr>
        </p:nvSpPr>
        <p:spPr bwMode="auto">
          <a:xfrm>
            <a:off x="720330" y="848784"/>
            <a:ext cx="31443215" cy="1467908"/>
          </a:xfrm>
          <a:prstGeom prst="rect">
            <a:avLst/>
          </a:prstGeom>
          <a:noFill/>
          <a:ln w="9525">
            <a:noFill/>
            <a:miter lim="800000"/>
            <a:headEnd/>
            <a:tailEnd/>
          </a:ln>
          <a:effectLst/>
        </p:spPr>
        <p:txBody>
          <a:bodyPr vert="horz" wrap="square" lIns="65292" tIns="32644" rIns="65292" bIns="32644" numCol="1" anchor="ctr" anchorCtr="0" compatLnSpc="1">
            <a:prstTxWarp prst="textNoShape">
              <a:avLst/>
            </a:prstTxWarp>
          </a:bodyPr>
          <a:lstStyle/>
          <a:p>
            <a:pPr lvl="0"/>
            <a:r>
              <a:rPr lang="en-US" smtClean="0"/>
              <a:t>Click to edit Master title style</a:t>
            </a:r>
          </a:p>
        </p:txBody>
      </p:sp>
      <p:sp>
        <p:nvSpPr>
          <p:cNvPr id="100363" name="Rectangle 11"/>
          <p:cNvSpPr>
            <a:spLocks noGrp="1" noChangeArrowheads="1"/>
          </p:cNvSpPr>
          <p:nvPr>
            <p:ph type="body" idx="1"/>
          </p:nvPr>
        </p:nvSpPr>
        <p:spPr bwMode="auto">
          <a:xfrm>
            <a:off x="1291831" y="4836584"/>
            <a:ext cx="6223396" cy="16535400"/>
          </a:xfrm>
          <a:prstGeom prst="rect">
            <a:avLst/>
          </a:prstGeom>
          <a:noFill/>
          <a:ln w="9525">
            <a:noFill/>
            <a:miter lim="800000"/>
            <a:headEnd/>
            <a:tailEnd/>
          </a:ln>
          <a:effectLst/>
        </p:spPr>
        <p:txBody>
          <a:bodyPr vert="horz" wrap="square" lIns="65292" tIns="32644" rIns="65292" bIns="32644" numCol="1" anchor="t" anchorCtr="0" compatLnSpc="1">
            <a:prstTxWarp prst="textNoShape">
              <a:avLst/>
            </a:prstTxWarp>
          </a:bodyPr>
          <a:lstStyle/>
          <a:p>
            <a:pPr lvl="0"/>
            <a:r>
              <a:rPr lang="en-US" smtClean="0"/>
              <a:t>Click to edit Master text styles</a:t>
            </a:r>
          </a:p>
          <a:p>
            <a:pPr lvl="1"/>
            <a:r>
              <a:rPr lang="en-US" smtClean="0"/>
              <a:t>Second level</a:t>
            </a: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rtl="0" fontAlgn="base">
        <a:spcBef>
          <a:spcPct val="0"/>
        </a:spcBef>
        <a:spcAft>
          <a:spcPct val="0"/>
        </a:spcAft>
        <a:defRPr sz="6200">
          <a:solidFill>
            <a:schemeClr val="tx2"/>
          </a:solidFill>
          <a:latin typeface="+mj-lt"/>
          <a:ea typeface="+mj-ea"/>
          <a:cs typeface="+mj-cs"/>
        </a:defRPr>
      </a:lvl1pPr>
      <a:lvl2pPr algn="l" rtl="0" fontAlgn="base">
        <a:spcBef>
          <a:spcPct val="0"/>
        </a:spcBef>
        <a:spcAft>
          <a:spcPct val="0"/>
        </a:spcAft>
        <a:defRPr sz="6200">
          <a:solidFill>
            <a:schemeClr val="tx2"/>
          </a:solidFill>
          <a:latin typeface="Arial Black" pitchFamily="34" charset="0"/>
        </a:defRPr>
      </a:lvl2pPr>
      <a:lvl3pPr algn="l" rtl="0" fontAlgn="base">
        <a:spcBef>
          <a:spcPct val="0"/>
        </a:spcBef>
        <a:spcAft>
          <a:spcPct val="0"/>
        </a:spcAft>
        <a:defRPr sz="6200">
          <a:solidFill>
            <a:schemeClr val="tx2"/>
          </a:solidFill>
          <a:latin typeface="Arial Black" pitchFamily="34" charset="0"/>
        </a:defRPr>
      </a:lvl3pPr>
      <a:lvl4pPr algn="l" rtl="0" fontAlgn="base">
        <a:spcBef>
          <a:spcPct val="0"/>
        </a:spcBef>
        <a:spcAft>
          <a:spcPct val="0"/>
        </a:spcAft>
        <a:defRPr sz="6200">
          <a:solidFill>
            <a:schemeClr val="tx2"/>
          </a:solidFill>
          <a:latin typeface="Arial Black" pitchFamily="34" charset="0"/>
        </a:defRPr>
      </a:lvl4pPr>
      <a:lvl5pPr algn="l" rtl="0" fontAlgn="base">
        <a:spcBef>
          <a:spcPct val="0"/>
        </a:spcBef>
        <a:spcAft>
          <a:spcPct val="0"/>
        </a:spcAft>
        <a:defRPr sz="6200">
          <a:solidFill>
            <a:schemeClr val="tx2"/>
          </a:solidFill>
          <a:latin typeface="Arial Black" pitchFamily="34" charset="0"/>
        </a:defRPr>
      </a:lvl5pPr>
      <a:lvl6pPr marL="326511" algn="l" rtl="0" fontAlgn="base">
        <a:spcBef>
          <a:spcPct val="0"/>
        </a:spcBef>
        <a:spcAft>
          <a:spcPct val="0"/>
        </a:spcAft>
        <a:defRPr sz="6200">
          <a:solidFill>
            <a:schemeClr val="tx2"/>
          </a:solidFill>
          <a:latin typeface="Arial Black" pitchFamily="34" charset="0"/>
        </a:defRPr>
      </a:lvl6pPr>
      <a:lvl7pPr marL="653020" algn="l" rtl="0" fontAlgn="base">
        <a:spcBef>
          <a:spcPct val="0"/>
        </a:spcBef>
        <a:spcAft>
          <a:spcPct val="0"/>
        </a:spcAft>
        <a:defRPr sz="6200">
          <a:solidFill>
            <a:schemeClr val="tx2"/>
          </a:solidFill>
          <a:latin typeface="Arial Black" pitchFamily="34" charset="0"/>
        </a:defRPr>
      </a:lvl7pPr>
      <a:lvl8pPr marL="979531" algn="l" rtl="0" fontAlgn="base">
        <a:spcBef>
          <a:spcPct val="0"/>
        </a:spcBef>
        <a:spcAft>
          <a:spcPct val="0"/>
        </a:spcAft>
        <a:defRPr sz="6200">
          <a:solidFill>
            <a:schemeClr val="tx2"/>
          </a:solidFill>
          <a:latin typeface="Arial Black" pitchFamily="34" charset="0"/>
        </a:defRPr>
      </a:lvl8pPr>
      <a:lvl9pPr marL="1306040" algn="l" rtl="0" fontAlgn="base">
        <a:spcBef>
          <a:spcPct val="0"/>
        </a:spcBef>
        <a:spcAft>
          <a:spcPct val="0"/>
        </a:spcAft>
        <a:defRPr sz="6200">
          <a:solidFill>
            <a:schemeClr val="tx2"/>
          </a:solidFill>
          <a:latin typeface="Arial Black" pitchFamily="34" charset="0"/>
        </a:defRPr>
      </a:lvl9pPr>
    </p:titleStyle>
    <p:bodyStyle>
      <a:lvl1pPr marL="244883" indent="-244883" algn="l" rtl="0" fontAlgn="base">
        <a:spcBef>
          <a:spcPct val="20000"/>
        </a:spcBef>
        <a:spcAft>
          <a:spcPct val="0"/>
        </a:spcAft>
        <a:buChar char="•"/>
        <a:defRPr sz="2100">
          <a:solidFill>
            <a:schemeClr val="tx1"/>
          </a:solidFill>
          <a:latin typeface="+mn-lt"/>
          <a:ea typeface="+mn-ea"/>
          <a:cs typeface="+mn-cs"/>
        </a:defRPr>
      </a:lvl1pPr>
      <a:lvl2pPr marL="528312" indent="-201801" algn="l" rtl="0" fontAlgn="base">
        <a:spcBef>
          <a:spcPct val="20000"/>
        </a:spcBef>
        <a:spcAft>
          <a:spcPct val="0"/>
        </a:spcAft>
        <a:buChar char="–"/>
        <a:defRPr sz="2100">
          <a:solidFill>
            <a:schemeClr val="tx1"/>
          </a:solidFill>
          <a:latin typeface="+mn-lt"/>
        </a:defRPr>
      </a:lvl2pPr>
      <a:lvl3pPr marL="816276" indent="-163254" algn="l" rtl="0" fontAlgn="base">
        <a:spcBef>
          <a:spcPct val="20000"/>
        </a:spcBef>
        <a:spcAft>
          <a:spcPct val="0"/>
        </a:spcAft>
        <a:buChar char="•"/>
        <a:defRPr sz="1700">
          <a:solidFill>
            <a:schemeClr val="tx1"/>
          </a:solidFill>
          <a:latin typeface="+mn-lt"/>
        </a:defRPr>
      </a:lvl3pPr>
      <a:lvl4pPr marL="1142787" indent="-163254" algn="l" rtl="0" fontAlgn="base">
        <a:spcBef>
          <a:spcPct val="20000"/>
        </a:spcBef>
        <a:spcAft>
          <a:spcPct val="0"/>
        </a:spcAft>
        <a:buChar char="–"/>
        <a:defRPr sz="1400">
          <a:solidFill>
            <a:schemeClr val="tx1"/>
          </a:solidFill>
          <a:latin typeface="+mn-lt"/>
        </a:defRPr>
      </a:lvl4pPr>
      <a:lvl5pPr marL="1469296" indent="-163254" algn="l" rtl="0" fontAlgn="base">
        <a:spcBef>
          <a:spcPct val="20000"/>
        </a:spcBef>
        <a:spcAft>
          <a:spcPct val="0"/>
        </a:spcAft>
        <a:buChar char="»"/>
        <a:defRPr sz="1400">
          <a:solidFill>
            <a:schemeClr val="tx1"/>
          </a:solidFill>
          <a:latin typeface="+mn-lt"/>
        </a:defRPr>
      </a:lvl5pPr>
      <a:lvl6pPr marL="1795807" indent="-163254" algn="l" rtl="0" fontAlgn="base">
        <a:spcBef>
          <a:spcPct val="20000"/>
        </a:spcBef>
        <a:spcAft>
          <a:spcPct val="0"/>
        </a:spcAft>
        <a:buChar char="»"/>
        <a:defRPr sz="1400">
          <a:solidFill>
            <a:schemeClr val="tx1"/>
          </a:solidFill>
          <a:latin typeface="+mn-lt"/>
        </a:defRPr>
      </a:lvl6pPr>
      <a:lvl7pPr marL="2122317" indent="-163254" algn="l" rtl="0" fontAlgn="base">
        <a:spcBef>
          <a:spcPct val="20000"/>
        </a:spcBef>
        <a:spcAft>
          <a:spcPct val="0"/>
        </a:spcAft>
        <a:buChar char="»"/>
        <a:defRPr sz="1400">
          <a:solidFill>
            <a:schemeClr val="tx1"/>
          </a:solidFill>
          <a:latin typeface="+mn-lt"/>
        </a:defRPr>
      </a:lvl7pPr>
      <a:lvl8pPr marL="2448826" indent="-163254" algn="l" rtl="0" fontAlgn="base">
        <a:spcBef>
          <a:spcPct val="20000"/>
        </a:spcBef>
        <a:spcAft>
          <a:spcPct val="0"/>
        </a:spcAft>
        <a:buChar char="»"/>
        <a:defRPr sz="1400">
          <a:solidFill>
            <a:schemeClr val="tx1"/>
          </a:solidFill>
          <a:latin typeface="+mn-lt"/>
        </a:defRPr>
      </a:lvl8pPr>
      <a:lvl9pPr marL="2775337" indent="-163254" algn="l" rtl="0" fontAlgn="base">
        <a:spcBef>
          <a:spcPct val="20000"/>
        </a:spcBef>
        <a:spcAft>
          <a:spcPct val="0"/>
        </a:spcAft>
        <a:buChar char="»"/>
        <a:defRPr sz="1400">
          <a:solidFill>
            <a:schemeClr val="tx1"/>
          </a:solidFill>
          <a:latin typeface="+mn-lt"/>
        </a:defRPr>
      </a:lvl9pPr>
    </p:bodyStyle>
    <p:otherStyle>
      <a:defPPr>
        <a:defRPr lang="en-US"/>
      </a:defPPr>
      <a:lvl1pPr marL="0" algn="l" defTabSz="653020" rtl="0" eaLnBrk="1" latinLnBrk="0" hangingPunct="1">
        <a:defRPr sz="1300" kern="1200">
          <a:solidFill>
            <a:schemeClr val="tx1"/>
          </a:solidFill>
          <a:latin typeface="+mn-lt"/>
          <a:ea typeface="+mn-ea"/>
          <a:cs typeface="+mn-cs"/>
        </a:defRPr>
      </a:lvl1pPr>
      <a:lvl2pPr marL="326511" algn="l" defTabSz="653020" rtl="0" eaLnBrk="1" latinLnBrk="0" hangingPunct="1">
        <a:defRPr sz="1300" kern="1200">
          <a:solidFill>
            <a:schemeClr val="tx1"/>
          </a:solidFill>
          <a:latin typeface="+mn-lt"/>
          <a:ea typeface="+mn-ea"/>
          <a:cs typeface="+mn-cs"/>
        </a:defRPr>
      </a:lvl2pPr>
      <a:lvl3pPr marL="653020" algn="l" defTabSz="653020" rtl="0" eaLnBrk="1" latinLnBrk="0" hangingPunct="1">
        <a:defRPr sz="1300" kern="1200">
          <a:solidFill>
            <a:schemeClr val="tx1"/>
          </a:solidFill>
          <a:latin typeface="+mn-lt"/>
          <a:ea typeface="+mn-ea"/>
          <a:cs typeface="+mn-cs"/>
        </a:defRPr>
      </a:lvl3pPr>
      <a:lvl4pPr marL="979531" algn="l" defTabSz="653020" rtl="0" eaLnBrk="1" latinLnBrk="0" hangingPunct="1">
        <a:defRPr sz="1300" kern="1200">
          <a:solidFill>
            <a:schemeClr val="tx1"/>
          </a:solidFill>
          <a:latin typeface="+mn-lt"/>
          <a:ea typeface="+mn-ea"/>
          <a:cs typeface="+mn-cs"/>
        </a:defRPr>
      </a:lvl4pPr>
      <a:lvl5pPr marL="1306040" algn="l" defTabSz="653020" rtl="0" eaLnBrk="1" latinLnBrk="0" hangingPunct="1">
        <a:defRPr sz="1300" kern="1200">
          <a:solidFill>
            <a:schemeClr val="tx1"/>
          </a:solidFill>
          <a:latin typeface="+mn-lt"/>
          <a:ea typeface="+mn-ea"/>
          <a:cs typeface="+mn-cs"/>
        </a:defRPr>
      </a:lvl5pPr>
      <a:lvl6pPr marL="1632551" algn="l" defTabSz="653020" rtl="0" eaLnBrk="1" latinLnBrk="0" hangingPunct="1">
        <a:defRPr sz="1300" kern="1200">
          <a:solidFill>
            <a:schemeClr val="tx1"/>
          </a:solidFill>
          <a:latin typeface="+mn-lt"/>
          <a:ea typeface="+mn-ea"/>
          <a:cs typeface="+mn-cs"/>
        </a:defRPr>
      </a:lvl6pPr>
      <a:lvl7pPr marL="1959061" algn="l" defTabSz="653020" rtl="0" eaLnBrk="1" latinLnBrk="0" hangingPunct="1">
        <a:defRPr sz="1300" kern="1200">
          <a:solidFill>
            <a:schemeClr val="tx1"/>
          </a:solidFill>
          <a:latin typeface="+mn-lt"/>
          <a:ea typeface="+mn-ea"/>
          <a:cs typeface="+mn-cs"/>
        </a:defRPr>
      </a:lvl7pPr>
      <a:lvl8pPr marL="2285571" algn="l" defTabSz="653020" rtl="0" eaLnBrk="1" latinLnBrk="0" hangingPunct="1">
        <a:defRPr sz="1300" kern="1200">
          <a:solidFill>
            <a:schemeClr val="tx1"/>
          </a:solidFill>
          <a:latin typeface="+mn-lt"/>
          <a:ea typeface="+mn-ea"/>
          <a:cs typeface="+mn-cs"/>
        </a:defRPr>
      </a:lvl8pPr>
      <a:lvl9pPr marL="2612082" algn="l" defTabSz="653020" rtl="0" eaLnBrk="1" latinLnBrk="0" hangingPunct="1">
        <a:defRPr sz="13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gradFill flip="none" rotWithShape="0">
          <a:gsLst>
            <a:gs pos="0">
              <a:srgbClr val="C00000"/>
            </a:gs>
            <a:gs pos="50000">
              <a:srgbClr val="FF5050"/>
            </a:gs>
            <a:gs pos="100000">
              <a:srgbClr val="993300"/>
            </a:gs>
          </a:gsLst>
          <a:lin ang="5400000" scaled="1"/>
          <a:tileRect/>
        </a:gradFill>
        <a:effectLst/>
      </p:bgPr>
    </p:bg>
    <p:spTree>
      <p:nvGrpSpPr>
        <p:cNvPr id="1" name=""/>
        <p:cNvGrpSpPr/>
        <p:nvPr/>
      </p:nvGrpSpPr>
      <p:grpSpPr>
        <a:xfrm>
          <a:off x="0" y="0"/>
          <a:ext cx="0" cy="0"/>
          <a:chOff x="0" y="0"/>
          <a:chExt cx="0" cy="0"/>
        </a:xfrm>
      </p:grpSpPr>
      <p:sp>
        <p:nvSpPr>
          <p:cNvPr id="102402" name="Rectangle 2"/>
          <p:cNvSpPr>
            <a:spLocks noChangeArrowheads="1"/>
          </p:cNvSpPr>
          <p:nvPr userDrawn="1"/>
        </p:nvSpPr>
        <p:spPr bwMode="auto">
          <a:xfrm>
            <a:off x="2" y="3302000"/>
            <a:ext cx="32918400" cy="18643600"/>
          </a:xfrm>
          <a:prstGeom prst="rect">
            <a:avLst/>
          </a:prstGeom>
          <a:solidFill>
            <a:srgbClr val="AABAC9"/>
          </a:solidFill>
          <a:ln w="9525">
            <a:solidFill>
              <a:schemeClr val="tx1"/>
            </a:solidFill>
            <a:miter lim="800000"/>
            <a:headEnd/>
            <a:tailEnd/>
          </a:ln>
          <a:effectLst/>
        </p:spPr>
        <p:txBody>
          <a:bodyPr wrap="none" lIns="65303" tIns="32650" rIns="65303" bIns="32650" anchor="ctr"/>
          <a:lstStyle/>
          <a:p>
            <a:endParaRPr lang="en-US"/>
          </a:p>
        </p:txBody>
      </p:sp>
      <p:sp>
        <p:nvSpPr>
          <p:cNvPr id="102403" name="Rectangle 3"/>
          <p:cNvSpPr>
            <a:spLocks noChangeArrowheads="1"/>
          </p:cNvSpPr>
          <p:nvPr userDrawn="1"/>
        </p:nvSpPr>
        <p:spPr bwMode="auto">
          <a:xfrm>
            <a:off x="2" y="2"/>
            <a:ext cx="32918400" cy="3180292"/>
          </a:xfrm>
          <a:prstGeom prst="rect">
            <a:avLst/>
          </a:prstGeom>
          <a:solidFill>
            <a:srgbClr val="D7D7D7"/>
          </a:solidFill>
          <a:ln w="9525">
            <a:solidFill>
              <a:schemeClr val="tx1"/>
            </a:solidFill>
            <a:miter lim="800000"/>
            <a:headEnd/>
            <a:tailEnd/>
          </a:ln>
          <a:effectLst/>
        </p:spPr>
        <p:txBody>
          <a:bodyPr wrap="none" lIns="65303" tIns="32650" rIns="65303" bIns="32650" anchor="ctr"/>
          <a:lstStyle/>
          <a:p>
            <a:endParaRPr lang="en-US"/>
          </a:p>
        </p:txBody>
      </p:sp>
      <p:sp>
        <p:nvSpPr>
          <p:cNvPr id="102404" name="Rectangle 4"/>
          <p:cNvSpPr>
            <a:spLocks noChangeArrowheads="1"/>
          </p:cNvSpPr>
          <p:nvPr userDrawn="1"/>
        </p:nvSpPr>
        <p:spPr bwMode="auto">
          <a:xfrm>
            <a:off x="2" y="3200402"/>
            <a:ext cx="32918400" cy="86783"/>
          </a:xfrm>
          <a:prstGeom prst="rect">
            <a:avLst/>
          </a:prstGeom>
          <a:solidFill>
            <a:srgbClr val="660000"/>
          </a:solidFill>
          <a:ln w="9525">
            <a:noFill/>
            <a:miter lim="800000"/>
            <a:headEnd/>
            <a:tailEnd/>
          </a:ln>
          <a:effectLst/>
        </p:spPr>
        <p:txBody>
          <a:bodyPr wrap="none" lIns="65303" tIns="32650" rIns="65303" bIns="32650" anchor="ctr"/>
          <a:lstStyle/>
          <a:p>
            <a:endParaRPr lang="en-US"/>
          </a:p>
        </p:txBody>
      </p:sp>
      <p:sp>
        <p:nvSpPr>
          <p:cNvPr id="102405" name="Rectangle 5"/>
          <p:cNvSpPr>
            <a:spLocks noChangeArrowheads="1"/>
          </p:cNvSpPr>
          <p:nvPr userDrawn="1"/>
        </p:nvSpPr>
        <p:spPr bwMode="auto">
          <a:xfrm>
            <a:off x="514350" y="3759201"/>
            <a:ext cx="7486650" cy="17698509"/>
          </a:xfrm>
          <a:prstGeom prst="rect">
            <a:avLst/>
          </a:prstGeom>
          <a:solidFill>
            <a:srgbClr val="D7D7D7"/>
          </a:solidFill>
          <a:ln w="12700">
            <a:solidFill>
              <a:srgbClr val="003466"/>
            </a:solidFill>
            <a:miter lim="800000"/>
            <a:headEnd/>
            <a:tailEnd/>
          </a:ln>
          <a:effectLst/>
        </p:spPr>
        <p:txBody>
          <a:bodyPr wrap="none" lIns="65303" tIns="32650" rIns="65303" bIns="32650" anchor="ctr"/>
          <a:lstStyle/>
          <a:p>
            <a:endParaRPr lang="en-US"/>
          </a:p>
        </p:txBody>
      </p:sp>
      <p:sp>
        <p:nvSpPr>
          <p:cNvPr id="102406" name="Rectangle 6"/>
          <p:cNvSpPr>
            <a:spLocks noChangeArrowheads="1"/>
          </p:cNvSpPr>
          <p:nvPr userDrawn="1"/>
        </p:nvSpPr>
        <p:spPr bwMode="auto">
          <a:xfrm>
            <a:off x="8612983" y="3759201"/>
            <a:ext cx="7486650" cy="17698509"/>
          </a:xfrm>
          <a:prstGeom prst="rect">
            <a:avLst/>
          </a:prstGeom>
          <a:solidFill>
            <a:srgbClr val="D7D7D7"/>
          </a:solidFill>
          <a:ln w="12700">
            <a:solidFill>
              <a:srgbClr val="003466"/>
            </a:solidFill>
            <a:miter lim="800000"/>
            <a:headEnd/>
            <a:tailEnd/>
          </a:ln>
          <a:effectLst/>
        </p:spPr>
        <p:txBody>
          <a:bodyPr wrap="none" lIns="65303" tIns="32650" rIns="65303" bIns="32650" anchor="ctr"/>
          <a:lstStyle/>
          <a:p>
            <a:endParaRPr lang="en-US"/>
          </a:p>
        </p:txBody>
      </p:sp>
      <p:sp>
        <p:nvSpPr>
          <p:cNvPr id="102407" name="Rectangle 7"/>
          <p:cNvSpPr>
            <a:spLocks noChangeArrowheads="1"/>
          </p:cNvSpPr>
          <p:nvPr userDrawn="1"/>
        </p:nvSpPr>
        <p:spPr bwMode="auto">
          <a:xfrm>
            <a:off x="16704469" y="3759201"/>
            <a:ext cx="15563850" cy="17698509"/>
          </a:xfrm>
          <a:prstGeom prst="rect">
            <a:avLst/>
          </a:prstGeom>
          <a:solidFill>
            <a:srgbClr val="D7D7D7"/>
          </a:solidFill>
          <a:ln w="12700">
            <a:solidFill>
              <a:srgbClr val="003466"/>
            </a:solidFill>
            <a:miter lim="800000"/>
            <a:headEnd/>
            <a:tailEnd/>
          </a:ln>
          <a:effectLst/>
        </p:spPr>
        <p:txBody>
          <a:bodyPr wrap="none" lIns="65303" tIns="32650" rIns="65303" bIns="32650" anchor="ctr"/>
          <a:lstStyle/>
          <a:p>
            <a:endParaRPr lang="en-US"/>
          </a:p>
        </p:txBody>
      </p:sp>
      <p:sp>
        <p:nvSpPr>
          <p:cNvPr id="102409" name="Text Box 9"/>
          <p:cNvSpPr txBox="1">
            <a:spLocks noChangeArrowheads="1"/>
          </p:cNvSpPr>
          <p:nvPr userDrawn="1"/>
        </p:nvSpPr>
        <p:spPr bwMode="auto">
          <a:xfrm>
            <a:off x="457202" y="21630218"/>
            <a:ext cx="1885950" cy="224540"/>
          </a:xfrm>
          <a:prstGeom prst="rect">
            <a:avLst/>
          </a:prstGeom>
          <a:noFill/>
          <a:ln w="9525">
            <a:noFill/>
            <a:miter lim="800000"/>
            <a:headEnd/>
            <a:tailEnd/>
          </a:ln>
          <a:effectLst/>
        </p:spPr>
        <p:txBody>
          <a:bodyPr lIns="65292" tIns="32644" rIns="65292" bIns="32644">
            <a:spAutoFit/>
          </a:bodyPr>
          <a:lstStyle/>
          <a:p>
            <a:pPr eaLnBrk="0" hangingPunct="0">
              <a:lnSpc>
                <a:spcPct val="65000"/>
              </a:lnSpc>
              <a:spcBef>
                <a:spcPct val="50000"/>
              </a:spcBef>
            </a:pPr>
            <a:r>
              <a:rPr lang="en-US" sz="300" b="1" dirty="0">
                <a:solidFill>
                  <a:schemeClr val="bg2"/>
                </a:solidFill>
                <a:latin typeface="Arial" charset="0"/>
              </a:rPr>
              <a:t>DESIGNED &amp; PRINTED BY:</a:t>
            </a:r>
          </a:p>
          <a:p>
            <a:pPr eaLnBrk="0" hangingPunct="0">
              <a:lnSpc>
                <a:spcPct val="65000"/>
              </a:lnSpc>
              <a:spcBef>
                <a:spcPct val="50000"/>
              </a:spcBef>
            </a:pPr>
            <a:endParaRPr lang="en-US" sz="700" b="1" dirty="0">
              <a:solidFill>
                <a:schemeClr val="bg2"/>
              </a:solidFill>
              <a:latin typeface="Arial" charset="0"/>
            </a:endParaRPr>
          </a:p>
        </p:txBody>
      </p:sp>
      <p:sp>
        <p:nvSpPr>
          <p:cNvPr id="102410" name="Rectangle 10"/>
          <p:cNvSpPr>
            <a:spLocks noGrp="1" noChangeArrowheads="1"/>
          </p:cNvSpPr>
          <p:nvPr>
            <p:ph type="title"/>
          </p:nvPr>
        </p:nvSpPr>
        <p:spPr bwMode="auto">
          <a:xfrm>
            <a:off x="720330" y="848784"/>
            <a:ext cx="31443215" cy="1467908"/>
          </a:xfrm>
          <a:prstGeom prst="rect">
            <a:avLst/>
          </a:prstGeom>
          <a:noFill/>
          <a:ln w="9525">
            <a:noFill/>
            <a:miter lim="800000"/>
            <a:headEnd/>
            <a:tailEnd/>
          </a:ln>
          <a:effectLst/>
        </p:spPr>
        <p:txBody>
          <a:bodyPr vert="horz" wrap="square" lIns="65292" tIns="32644" rIns="65292" bIns="32644" numCol="1" anchor="ctr" anchorCtr="0" compatLnSpc="1">
            <a:prstTxWarp prst="textNoShape">
              <a:avLst/>
            </a:prstTxWarp>
          </a:bodyPr>
          <a:lstStyle/>
          <a:p>
            <a:pPr lvl="0"/>
            <a:r>
              <a:rPr lang="en-US" smtClean="0"/>
              <a:t>Click to edit Master title style</a:t>
            </a:r>
          </a:p>
        </p:txBody>
      </p:sp>
      <p:sp>
        <p:nvSpPr>
          <p:cNvPr id="102411" name="Rectangle 11"/>
          <p:cNvSpPr>
            <a:spLocks noGrp="1" noChangeArrowheads="1"/>
          </p:cNvSpPr>
          <p:nvPr>
            <p:ph type="body" idx="1"/>
          </p:nvPr>
        </p:nvSpPr>
        <p:spPr bwMode="auto">
          <a:xfrm>
            <a:off x="1291831" y="4836584"/>
            <a:ext cx="6223396" cy="16535400"/>
          </a:xfrm>
          <a:prstGeom prst="rect">
            <a:avLst/>
          </a:prstGeom>
          <a:noFill/>
          <a:ln w="9525">
            <a:noFill/>
            <a:miter lim="800000"/>
            <a:headEnd/>
            <a:tailEnd/>
          </a:ln>
          <a:effectLst/>
        </p:spPr>
        <p:txBody>
          <a:bodyPr vert="horz" wrap="square" lIns="65292" tIns="32644" rIns="65292" bIns="32644" numCol="1" anchor="t" anchorCtr="0" compatLnSpc="1">
            <a:prstTxWarp prst="textNoShape">
              <a:avLst/>
            </a:prstTxWarp>
          </a:bodyPr>
          <a:lstStyle/>
          <a:p>
            <a:pPr lvl="0"/>
            <a:r>
              <a:rPr lang="en-US" smtClean="0"/>
              <a:t>Click to edit Master text styles</a:t>
            </a:r>
          </a:p>
          <a:p>
            <a:pPr lvl="1"/>
            <a:r>
              <a:rPr lang="en-US" smtClean="0"/>
              <a:t>Second level</a:t>
            </a:r>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rtl="0" fontAlgn="base">
        <a:spcBef>
          <a:spcPct val="0"/>
        </a:spcBef>
        <a:spcAft>
          <a:spcPct val="0"/>
        </a:spcAft>
        <a:defRPr sz="6200">
          <a:solidFill>
            <a:schemeClr val="tx2"/>
          </a:solidFill>
          <a:latin typeface="+mj-lt"/>
          <a:ea typeface="+mj-ea"/>
          <a:cs typeface="+mj-cs"/>
        </a:defRPr>
      </a:lvl1pPr>
      <a:lvl2pPr algn="l" rtl="0" fontAlgn="base">
        <a:spcBef>
          <a:spcPct val="0"/>
        </a:spcBef>
        <a:spcAft>
          <a:spcPct val="0"/>
        </a:spcAft>
        <a:defRPr sz="6200">
          <a:solidFill>
            <a:schemeClr val="tx2"/>
          </a:solidFill>
          <a:latin typeface="Arial Black" pitchFamily="34" charset="0"/>
        </a:defRPr>
      </a:lvl2pPr>
      <a:lvl3pPr algn="l" rtl="0" fontAlgn="base">
        <a:spcBef>
          <a:spcPct val="0"/>
        </a:spcBef>
        <a:spcAft>
          <a:spcPct val="0"/>
        </a:spcAft>
        <a:defRPr sz="6200">
          <a:solidFill>
            <a:schemeClr val="tx2"/>
          </a:solidFill>
          <a:latin typeface="Arial Black" pitchFamily="34" charset="0"/>
        </a:defRPr>
      </a:lvl3pPr>
      <a:lvl4pPr algn="l" rtl="0" fontAlgn="base">
        <a:spcBef>
          <a:spcPct val="0"/>
        </a:spcBef>
        <a:spcAft>
          <a:spcPct val="0"/>
        </a:spcAft>
        <a:defRPr sz="6200">
          <a:solidFill>
            <a:schemeClr val="tx2"/>
          </a:solidFill>
          <a:latin typeface="Arial Black" pitchFamily="34" charset="0"/>
        </a:defRPr>
      </a:lvl4pPr>
      <a:lvl5pPr algn="l" rtl="0" fontAlgn="base">
        <a:spcBef>
          <a:spcPct val="0"/>
        </a:spcBef>
        <a:spcAft>
          <a:spcPct val="0"/>
        </a:spcAft>
        <a:defRPr sz="6200">
          <a:solidFill>
            <a:schemeClr val="tx2"/>
          </a:solidFill>
          <a:latin typeface="Arial Black" pitchFamily="34" charset="0"/>
        </a:defRPr>
      </a:lvl5pPr>
      <a:lvl6pPr marL="326511" algn="l" rtl="0" fontAlgn="base">
        <a:spcBef>
          <a:spcPct val="0"/>
        </a:spcBef>
        <a:spcAft>
          <a:spcPct val="0"/>
        </a:spcAft>
        <a:defRPr sz="6200">
          <a:solidFill>
            <a:schemeClr val="tx2"/>
          </a:solidFill>
          <a:latin typeface="Arial Black" pitchFamily="34" charset="0"/>
        </a:defRPr>
      </a:lvl6pPr>
      <a:lvl7pPr marL="653020" algn="l" rtl="0" fontAlgn="base">
        <a:spcBef>
          <a:spcPct val="0"/>
        </a:spcBef>
        <a:spcAft>
          <a:spcPct val="0"/>
        </a:spcAft>
        <a:defRPr sz="6200">
          <a:solidFill>
            <a:schemeClr val="tx2"/>
          </a:solidFill>
          <a:latin typeface="Arial Black" pitchFamily="34" charset="0"/>
        </a:defRPr>
      </a:lvl7pPr>
      <a:lvl8pPr marL="979531" algn="l" rtl="0" fontAlgn="base">
        <a:spcBef>
          <a:spcPct val="0"/>
        </a:spcBef>
        <a:spcAft>
          <a:spcPct val="0"/>
        </a:spcAft>
        <a:defRPr sz="6200">
          <a:solidFill>
            <a:schemeClr val="tx2"/>
          </a:solidFill>
          <a:latin typeface="Arial Black" pitchFamily="34" charset="0"/>
        </a:defRPr>
      </a:lvl8pPr>
      <a:lvl9pPr marL="1306040" algn="l" rtl="0" fontAlgn="base">
        <a:spcBef>
          <a:spcPct val="0"/>
        </a:spcBef>
        <a:spcAft>
          <a:spcPct val="0"/>
        </a:spcAft>
        <a:defRPr sz="6200">
          <a:solidFill>
            <a:schemeClr val="tx2"/>
          </a:solidFill>
          <a:latin typeface="Arial Black" pitchFamily="34" charset="0"/>
        </a:defRPr>
      </a:lvl9pPr>
    </p:titleStyle>
    <p:bodyStyle>
      <a:lvl1pPr marL="244883" indent="-244883" algn="l" rtl="0" fontAlgn="base">
        <a:spcBef>
          <a:spcPct val="20000"/>
        </a:spcBef>
        <a:spcAft>
          <a:spcPct val="0"/>
        </a:spcAft>
        <a:buChar char="•"/>
        <a:defRPr sz="2100">
          <a:solidFill>
            <a:schemeClr val="tx1"/>
          </a:solidFill>
          <a:latin typeface="+mn-lt"/>
          <a:ea typeface="+mn-ea"/>
          <a:cs typeface="+mn-cs"/>
        </a:defRPr>
      </a:lvl1pPr>
      <a:lvl2pPr marL="528312" indent="-201801" algn="l" rtl="0" fontAlgn="base">
        <a:spcBef>
          <a:spcPct val="20000"/>
        </a:spcBef>
        <a:spcAft>
          <a:spcPct val="0"/>
        </a:spcAft>
        <a:buChar char="–"/>
        <a:defRPr sz="2100">
          <a:solidFill>
            <a:schemeClr val="tx1"/>
          </a:solidFill>
          <a:latin typeface="+mn-lt"/>
        </a:defRPr>
      </a:lvl2pPr>
      <a:lvl3pPr marL="816276" indent="-163254" algn="l" rtl="0" fontAlgn="base">
        <a:spcBef>
          <a:spcPct val="20000"/>
        </a:spcBef>
        <a:spcAft>
          <a:spcPct val="0"/>
        </a:spcAft>
        <a:buChar char="•"/>
        <a:defRPr sz="1700">
          <a:solidFill>
            <a:schemeClr val="tx1"/>
          </a:solidFill>
          <a:latin typeface="+mn-lt"/>
        </a:defRPr>
      </a:lvl3pPr>
      <a:lvl4pPr marL="1142787" indent="-163254" algn="l" rtl="0" fontAlgn="base">
        <a:spcBef>
          <a:spcPct val="20000"/>
        </a:spcBef>
        <a:spcAft>
          <a:spcPct val="0"/>
        </a:spcAft>
        <a:buChar char="–"/>
        <a:defRPr sz="1400">
          <a:solidFill>
            <a:schemeClr val="tx1"/>
          </a:solidFill>
          <a:latin typeface="+mn-lt"/>
        </a:defRPr>
      </a:lvl4pPr>
      <a:lvl5pPr marL="1469296" indent="-163254" algn="l" rtl="0" fontAlgn="base">
        <a:spcBef>
          <a:spcPct val="20000"/>
        </a:spcBef>
        <a:spcAft>
          <a:spcPct val="0"/>
        </a:spcAft>
        <a:buChar char="»"/>
        <a:defRPr sz="1400">
          <a:solidFill>
            <a:schemeClr val="tx1"/>
          </a:solidFill>
          <a:latin typeface="+mn-lt"/>
        </a:defRPr>
      </a:lvl5pPr>
      <a:lvl6pPr marL="1795807" indent="-163254" algn="l" rtl="0" fontAlgn="base">
        <a:spcBef>
          <a:spcPct val="20000"/>
        </a:spcBef>
        <a:spcAft>
          <a:spcPct val="0"/>
        </a:spcAft>
        <a:buChar char="»"/>
        <a:defRPr sz="1400">
          <a:solidFill>
            <a:schemeClr val="tx1"/>
          </a:solidFill>
          <a:latin typeface="+mn-lt"/>
        </a:defRPr>
      </a:lvl6pPr>
      <a:lvl7pPr marL="2122317" indent="-163254" algn="l" rtl="0" fontAlgn="base">
        <a:spcBef>
          <a:spcPct val="20000"/>
        </a:spcBef>
        <a:spcAft>
          <a:spcPct val="0"/>
        </a:spcAft>
        <a:buChar char="»"/>
        <a:defRPr sz="1400">
          <a:solidFill>
            <a:schemeClr val="tx1"/>
          </a:solidFill>
          <a:latin typeface="+mn-lt"/>
        </a:defRPr>
      </a:lvl7pPr>
      <a:lvl8pPr marL="2448826" indent="-163254" algn="l" rtl="0" fontAlgn="base">
        <a:spcBef>
          <a:spcPct val="20000"/>
        </a:spcBef>
        <a:spcAft>
          <a:spcPct val="0"/>
        </a:spcAft>
        <a:buChar char="»"/>
        <a:defRPr sz="1400">
          <a:solidFill>
            <a:schemeClr val="tx1"/>
          </a:solidFill>
          <a:latin typeface="+mn-lt"/>
        </a:defRPr>
      </a:lvl8pPr>
      <a:lvl9pPr marL="2775337" indent="-163254" algn="l" rtl="0" fontAlgn="base">
        <a:spcBef>
          <a:spcPct val="20000"/>
        </a:spcBef>
        <a:spcAft>
          <a:spcPct val="0"/>
        </a:spcAft>
        <a:buChar char="»"/>
        <a:defRPr sz="1400">
          <a:solidFill>
            <a:schemeClr val="tx1"/>
          </a:solidFill>
          <a:latin typeface="+mn-lt"/>
        </a:defRPr>
      </a:lvl9pPr>
    </p:bodyStyle>
    <p:otherStyle>
      <a:defPPr>
        <a:defRPr lang="en-US"/>
      </a:defPPr>
      <a:lvl1pPr marL="0" algn="l" defTabSz="653020" rtl="0" eaLnBrk="1" latinLnBrk="0" hangingPunct="1">
        <a:defRPr sz="1300" kern="1200">
          <a:solidFill>
            <a:schemeClr val="tx1"/>
          </a:solidFill>
          <a:latin typeface="+mn-lt"/>
          <a:ea typeface="+mn-ea"/>
          <a:cs typeface="+mn-cs"/>
        </a:defRPr>
      </a:lvl1pPr>
      <a:lvl2pPr marL="326511" algn="l" defTabSz="653020" rtl="0" eaLnBrk="1" latinLnBrk="0" hangingPunct="1">
        <a:defRPr sz="1300" kern="1200">
          <a:solidFill>
            <a:schemeClr val="tx1"/>
          </a:solidFill>
          <a:latin typeface="+mn-lt"/>
          <a:ea typeface="+mn-ea"/>
          <a:cs typeface="+mn-cs"/>
        </a:defRPr>
      </a:lvl2pPr>
      <a:lvl3pPr marL="653020" algn="l" defTabSz="653020" rtl="0" eaLnBrk="1" latinLnBrk="0" hangingPunct="1">
        <a:defRPr sz="1300" kern="1200">
          <a:solidFill>
            <a:schemeClr val="tx1"/>
          </a:solidFill>
          <a:latin typeface="+mn-lt"/>
          <a:ea typeface="+mn-ea"/>
          <a:cs typeface="+mn-cs"/>
        </a:defRPr>
      </a:lvl3pPr>
      <a:lvl4pPr marL="979531" algn="l" defTabSz="653020" rtl="0" eaLnBrk="1" latinLnBrk="0" hangingPunct="1">
        <a:defRPr sz="1300" kern="1200">
          <a:solidFill>
            <a:schemeClr val="tx1"/>
          </a:solidFill>
          <a:latin typeface="+mn-lt"/>
          <a:ea typeface="+mn-ea"/>
          <a:cs typeface="+mn-cs"/>
        </a:defRPr>
      </a:lvl4pPr>
      <a:lvl5pPr marL="1306040" algn="l" defTabSz="653020" rtl="0" eaLnBrk="1" latinLnBrk="0" hangingPunct="1">
        <a:defRPr sz="1300" kern="1200">
          <a:solidFill>
            <a:schemeClr val="tx1"/>
          </a:solidFill>
          <a:latin typeface="+mn-lt"/>
          <a:ea typeface="+mn-ea"/>
          <a:cs typeface="+mn-cs"/>
        </a:defRPr>
      </a:lvl5pPr>
      <a:lvl6pPr marL="1632551" algn="l" defTabSz="653020" rtl="0" eaLnBrk="1" latinLnBrk="0" hangingPunct="1">
        <a:defRPr sz="1300" kern="1200">
          <a:solidFill>
            <a:schemeClr val="tx1"/>
          </a:solidFill>
          <a:latin typeface="+mn-lt"/>
          <a:ea typeface="+mn-ea"/>
          <a:cs typeface="+mn-cs"/>
        </a:defRPr>
      </a:lvl6pPr>
      <a:lvl7pPr marL="1959061" algn="l" defTabSz="653020" rtl="0" eaLnBrk="1" latinLnBrk="0" hangingPunct="1">
        <a:defRPr sz="1300" kern="1200">
          <a:solidFill>
            <a:schemeClr val="tx1"/>
          </a:solidFill>
          <a:latin typeface="+mn-lt"/>
          <a:ea typeface="+mn-ea"/>
          <a:cs typeface="+mn-cs"/>
        </a:defRPr>
      </a:lvl7pPr>
      <a:lvl8pPr marL="2285571" algn="l" defTabSz="653020" rtl="0" eaLnBrk="1" latinLnBrk="0" hangingPunct="1">
        <a:defRPr sz="1300" kern="1200">
          <a:solidFill>
            <a:schemeClr val="tx1"/>
          </a:solidFill>
          <a:latin typeface="+mn-lt"/>
          <a:ea typeface="+mn-ea"/>
          <a:cs typeface="+mn-cs"/>
        </a:defRPr>
      </a:lvl8pPr>
      <a:lvl9pPr marL="2612082" algn="l" defTabSz="653020" rtl="0" eaLnBrk="1" latinLnBrk="0" hangingPunct="1">
        <a:defRPr sz="13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gradFill flip="none" rotWithShape="0">
          <a:gsLst>
            <a:gs pos="0">
              <a:srgbClr val="C00000"/>
            </a:gs>
            <a:gs pos="50000">
              <a:srgbClr val="FF5050"/>
            </a:gs>
            <a:gs pos="100000">
              <a:srgbClr val="993300"/>
            </a:gs>
          </a:gsLst>
          <a:lin ang="5400000" scaled="1"/>
          <a:tileRect/>
        </a:gradFill>
        <a:effectLst/>
      </p:bgPr>
    </p:bg>
    <p:spTree>
      <p:nvGrpSpPr>
        <p:cNvPr id="1" name=""/>
        <p:cNvGrpSpPr/>
        <p:nvPr/>
      </p:nvGrpSpPr>
      <p:grpSpPr>
        <a:xfrm>
          <a:off x="0" y="0"/>
          <a:ext cx="0" cy="0"/>
          <a:chOff x="0" y="0"/>
          <a:chExt cx="0" cy="0"/>
        </a:xfrm>
      </p:grpSpPr>
      <p:sp>
        <p:nvSpPr>
          <p:cNvPr id="104450" name="Rectangle 2"/>
          <p:cNvSpPr>
            <a:spLocks noChangeArrowheads="1"/>
          </p:cNvSpPr>
          <p:nvPr userDrawn="1"/>
        </p:nvSpPr>
        <p:spPr bwMode="auto">
          <a:xfrm>
            <a:off x="2" y="3302000"/>
            <a:ext cx="32918400" cy="18643600"/>
          </a:xfrm>
          <a:prstGeom prst="rect">
            <a:avLst/>
          </a:prstGeom>
          <a:solidFill>
            <a:srgbClr val="AABAC9"/>
          </a:solidFill>
          <a:ln w="9525">
            <a:solidFill>
              <a:schemeClr val="tx1"/>
            </a:solidFill>
            <a:miter lim="800000"/>
            <a:headEnd/>
            <a:tailEnd/>
          </a:ln>
          <a:effectLst/>
        </p:spPr>
        <p:txBody>
          <a:bodyPr wrap="none" lIns="65303" tIns="32650" rIns="65303" bIns="32650" anchor="ctr"/>
          <a:lstStyle/>
          <a:p>
            <a:endParaRPr lang="en-US"/>
          </a:p>
        </p:txBody>
      </p:sp>
      <p:sp>
        <p:nvSpPr>
          <p:cNvPr id="104451" name="Rectangle 3"/>
          <p:cNvSpPr>
            <a:spLocks noChangeArrowheads="1"/>
          </p:cNvSpPr>
          <p:nvPr userDrawn="1"/>
        </p:nvSpPr>
        <p:spPr bwMode="auto">
          <a:xfrm>
            <a:off x="2" y="2"/>
            <a:ext cx="32918400" cy="3180292"/>
          </a:xfrm>
          <a:prstGeom prst="rect">
            <a:avLst/>
          </a:prstGeom>
          <a:solidFill>
            <a:srgbClr val="D7D7D7"/>
          </a:solidFill>
          <a:ln w="9525">
            <a:solidFill>
              <a:schemeClr val="tx1"/>
            </a:solidFill>
            <a:miter lim="800000"/>
            <a:headEnd/>
            <a:tailEnd/>
          </a:ln>
          <a:effectLst/>
        </p:spPr>
        <p:txBody>
          <a:bodyPr wrap="none" lIns="65303" tIns="32650" rIns="65303" bIns="32650" anchor="ctr"/>
          <a:lstStyle/>
          <a:p>
            <a:endParaRPr lang="en-US"/>
          </a:p>
        </p:txBody>
      </p:sp>
      <p:sp>
        <p:nvSpPr>
          <p:cNvPr id="104453" name="Rectangle 5"/>
          <p:cNvSpPr>
            <a:spLocks noChangeArrowheads="1"/>
          </p:cNvSpPr>
          <p:nvPr userDrawn="1"/>
        </p:nvSpPr>
        <p:spPr bwMode="auto">
          <a:xfrm>
            <a:off x="590550" y="3759201"/>
            <a:ext cx="31756350" cy="17698509"/>
          </a:xfrm>
          <a:prstGeom prst="rect">
            <a:avLst/>
          </a:prstGeom>
          <a:solidFill>
            <a:srgbClr val="D7D7D7"/>
          </a:solidFill>
          <a:ln w="12700">
            <a:solidFill>
              <a:srgbClr val="003466"/>
            </a:solidFill>
            <a:miter lim="800000"/>
            <a:headEnd/>
            <a:tailEnd/>
          </a:ln>
          <a:effectLst/>
        </p:spPr>
        <p:txBody>
          <a:bodyPr wrap="none" lIns="65303" tIns="32650" rIns="65303" bIns="32650" anchor="ctr"/>
          <a:lstStyle/>
          <a:p>
            <a:endParaRPr lang="en-US"/>
          </a:p>
        </p:txBody>
      </p:sp>
      <p:sp>
        <p:nvSpPr>
          <p:cNvPr id="104452" name="Rectangle 4"/>
          <p:cNvSpPr>
            <a:spLocks noChangeArrowheads="1"/>
          </p:cNvSpPr>
          <p:nvPr userDrawn="1"/>
        </p:nvSpPr>
        <p:spPr bwMode="auto">
          <a:xfrm>
            <a:off x="2" y="3200402"/>
            <a:ext cx="32918400" cy="86783"/>
          </a:xfrm>
          <a:prstGeom prst="rect">
            <a:avLst/>
          </a:prstGeom>
          <a:solidFill>
            <a:srgbClr val="660000"/>
          </a:solidFill>
          <a:ln w="9525">
            <a:noFill/>
            <a:miter lim="800000"/>
            <a:headEnd/>
            <a:tailEnd/>
          </a:ln>
          <a:effectLst/>
        </p:spPr>
        <p:txBody>
          <a:bodyPr wrap="none" lIns="65303" tIns="32650" rIns="65303" bIns="32650" anchor="ctr"/>
          <a:lstStyle/>
          <a:p>
            <a:endParaRPr lang="en-US"/>
          </a:p>
        </p:txBody>
      </p:sp>
      <p:sp>
        <p:nvSpPr>
          <p:cNvPr id="104457" name="Text Box 9"/>
          <p:cNvSpPr txBox="1">
            <a:spLocks noChangeArrowheads="1"/>
          </p:cNvSpPr>
          <p:nvPr userDrawn="1"/>
        </p:nvSpPr>
        <p:spPr bwMode="auto">
          <a:xfrm>
            <a:off x="457202" y="21630219"/>
            <a:ext cx="1885950" cy="221523"/>
          </a:xfrm>
          <a:prstGeom prst="rect">
            <a:avLst/>
          </a:prstGeom>
          <a:noFill/>
          <a:ln w="9525">
            <a:noFill/>
            <a:miter lim="800000"/>
            <a:headEnd/>
            <a:tailEnd/>
          </a:ln>
          <a:effectLst/>
        </p:spPr>
        <p:txBody>
          <a:bodyPr lIns="65292" tIns="32644" rIns="65292" bIns="32644">
            <a:spAutoFit/>
          </a:bodyPr>
          <a:lstStyle/>
          <a:p>
            <a:pPr eaLnBrk="0" hangingPunct="0">
              <a:lnSpc>
                <a:spcPct val="65000"/>
              </a:lnSpc>
              <a:spcBef>
                <a:spcPct val="50000"/>
              </a:spcBef>
            </a:pPr>
            <a:r>
              <a:rPr lang="en-US" sz="300" b="1" dirty="0">
                <a:solidFill>
                  <a:schemeClr val="bg2"/>
                </a:solidFill>
                <a:latin typeface="Arial" charset="0"/>
              </a:rPr>
              <a:t>DESIGNED &amp; PRINTED BY:</a:t>
            </a:r>
          </a:p>
          <a:p>
            <a:pPr eaLnBrk="0" hangingPunct="0">
              <a:lnSpc>
                <a:spcPct val="65000"/>
              </a:lnSpc>
              <a:spcBef>
                <a:spcPct val="50000"/>
              </a:spcBef>
            </a:pPr>
            <a:r>
              <a:rPr lang="en-US" sz="700" b="1" dirty="0">
                <a:solidFill>
                  <a:schemeClr val="bg2"/>
                </a:solidFill>
                <a:latin typeface="Arial" charset="0"/>
              </a:rPr>
              <a:t>www.POSTERPRESENTATIONS.com</a:t>
            </a:r>
          </a:p>
        </p:txBody>
      </p:sp>
      <p:sp>
        <p:nvSpPr>
          <p:cNvPr id="104458" name="Rectangle 10"/>
          <p:cNvSpPr>
            <a:spLocks noGrp="1" noChangeArrowheads="1"/>
          </p:cNvSpPr>
          <p:nvPr>
            <p:ph type="title"/>
          </p:nvPr>
        </p:nvSpPr>
        <p:spPr bwMode="auto">
          <a:xfrm>
            <a:off x="720330" y="848784"/>
            <a:ext cx="31443215" cy="1467908"/>
          </a:xfrm>
          <a:prstGeom prst="rect">
            <a:avLst/>
          </a:prstGeom>
          <a:noFill/>
          <a:ln w="9525">
            <a:noFill/>
            <a:miter lim="800000"/>
            <a:headEnd/>
            <a:tailEnd/>
          </a:ln>
          <a:effectLst/>
        </p:spPr>
        <p:txBody>
          <a:bodyPr vert="horz" wrap="square" lIns="65292" tIns="32644" rIns="65292" bIns="32644" numCol="1" anchor="ctr" anchorCtr="0" compatLnSpc="1">
            <a:prstTxWarp prst="textNoShape">
              <a:avLst/>
            </a:prstTxWarp>
          </a:bodyPr>
          <a:lstStyle/>
          <a:p>
            <a:pPr lvl="0"/>
            <a:r>
              <a:rPr lang="en-US" smtClean="0"/>
              <a:t>Click to edit Master title style</a:t>
            </a:r>
          </a:p>
        </p:txBody>
      </p:sp>
      <p:sp>
        <p:nvSpPr>
          <p:cNvPr id="104459" name="Rectangle 11"/>
          <p:cNvSpPr>
            <a:spLocks noGrp="1" noChangeArrowheads="1"/>
          </p:cNvSpPr>
          <p:nvPr>
            <p:ph type="body" idx="1"/>
          </p:nvPr>
        </p:nvSpPr>
        <p:spPr bwMode="auto">
          <a:xfrm>
            <a:off x="1291830" y="4193116"/>
            <a:ext cx="30302597" cy="16704734"/>
          </a:xfrm>
          <a:prstGeom prst="rect">
            <a:avLst/>
          </a:prstGeom>
          <a:noFill/>
          <a:ln w="9525">
            <a:noFill/>
            <a:miter lim="800000"/>
            <a:headEnd/>
            <a:tailEnd/>
          </a:ln>
          <a:effectLst/>
        </p:spPr>
        <p:txBody>
          <a:bodyPr vert="horz" wrap="square" lIns="65292" tIns="32644" rIns="65292" bIns="32644" numCol="1" anchor="t" anchorCtr="0" compatLnSpc="1">
            <a:prstTxWarp prst="textNoShape">
              <a:avLst/>
            </a:prstTxWarp>
          </a:bodyPr>
          <a:lstStyle/>
          <a:p>
            <a:pPr lvl="0"/>
            <a:r>
              <a:rPr lang="en-US" smtClean="0"/>
              <a:t>Click to edit Master text styles</a:t>
            </a:r>
          </a:p>
          <a:p>
            <a:pPr lvl="1"/>
            <a:r>
              <a:rPr lang="en-US" smtClean="0"/>
              <a:t>Second level</a:t>
            </a:r>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rtl="0" fontAlgn="base">
        <a:spcBef>
          <a:spcPct val="0"/>
        </a:spcBef>
        <a:spcAft>
          <a:spcPct val="0"/>
        </a:spcAft>
        <a:defRPr sz="6200">
          <a:solidFill>
            <a:schemeClr val="tx2"/>
          </a:solidFill>
          <a:latin typeface="+mj-lt"/>
          <a:ea typeface="+mj-ea"/>
          <a:cs typeface="+mj-cs"/>
        </a:defRPr>
      </a:lvl1pPr>
      <a:lvl2pPr algn="l" rtl="0" fontAlgn="base">
        <a:spcBef>
          <a:spcPct val="0"/>
        </a:spcBef>
        <a:spcAft>
          <a:spcPct val="0"/>
        </a:spcAft>
        <a:defRPr sz="6200">
          <a:solidFill>
            <a:schemeClr val="tx2"/>
          </a:solidFill>
          <a:latin typeface="Arial Black" pitchFamily="34" charset="0"/>
        </a:defRPr>
      </a:lvl2pPr>
      <a:lvl3pPr algn="l" rtl="0" fontAlgn="base">
        <a:spcBef>
          <a:spcPct val="0"/>
        </a:spcBef>
        <a:spcAft>
          <a:spcPct val="0"/>
        </a:spcAft>
        <a:defRPr sz="6200">
          <a:solidFill>
            <a:schemeClr val="tx2"/>
          </a:solidFill>
          <a:latin typeface="Arial Black" pitchFamily="34" charset="0"/>
        </a:defRPr>
      </a:lvl3pPr>
      <a:lvl4pPr algn="l" rtl="0" fontAlgn="base">
        <a:spcBef>
          <a:spcPct val="0"/>
        </a:spcBef>
        <a:spcAft>
          <a:spcPct val="0"/>
        </a:spcAft>
        <a:defRPr sz="6200">
          <a:solidFill>
            <a:schemeClr val="tx2"/>
          </a:solidFill>
          <a:latin typeface="Arial Black" pitchFamily="34" charset="0"/>
        </a:defRPr>
      </a:lvl4pPr>
      <a:lvl5pPr algn="l" rtl="0" fontAlgn="base">
        <a:spcBef>
          <a:spcPct val="0"/>
        </a:spcBef>
        <a:spcAft>
          <a:spcPct val="0"/>
        </a:spcAft>
        <a:defRPr sz="6200">
          <a:solidFill>
            <a:schemeClr val="tx2"/>
          </a:solidFill>
          <a:latin typeface="Arial Black" pitchFamily="34" charset="0"/>
        </a:defRPr>
      </a:lvl5pPr>
      <a:lvl6pPr marL="326511" algn="l" rtl="0" fontAlgn="base">
        <a:spcBef>
          <a:spcPct val="0"/>
        </a:spcBef>
        <a:spcAft>
          <a:spcPct val="0"/>
        </a:spcAft>
        <a:defRPr sz="6200">
          <a:solidFill>
            <a:schemeClr val="tx2"/>
          </a:solidFill>
          <a:latin typeface="Arial Black" pitchFamily="34" charset="0"/>
        </a:defRPr>
      </a:lvl6pPr>
      <a:lvl7pPr marL="653020" algn="l" rtl="0" fontAlgn="base">
        <a:spcBef>
          <a:spcPct val="0"/>
        </a:spcBef>
        <a:spcAft>
          <a:spcPct val="0"/>
        </a:spcAft>
        <a:defRPr sz="6200">
          <a:solidFill>
            <a:schemeClr val="tx2"/>
          </a:solidFill>
          <a:latin typeface="Arial Black" pitchFamily="34" charset="0"/>
        </a:defRPr>
      </a:lvl7pPr>
      <a:lvl8pPr marL="979531" algn="l" rtl="0" fontAlgn="base">
        <a:spcBef>
          <a:spcPct val="0"/>
        </a:spcBef>
        <a:spcAft>
          <a:spcPct val="0"/>
        </a:spcAft>
        <a:defRPr sz="6200">
          <a:solidFill>
            <a:schemeClr val="tx2"/>
          </a:solidFill>
          <a:latin typeface="Arial Black" pitchFamily="34" charset="0"/>
        </a:defRPr>
      </a:lvl8pPr>
      <a:lvl9pPr marL="1306040" algn="l" rtl="0" fontAlgn="base">
        <a:spcBef>
          <a:spcPct val="0"/>
        </a:spcBef>
        <a:spcAft>
          <a:spcPct val="0"/>
        </a:spcAft>
        <a:defRPr sz="6200">
          <a:solidFill>
            <a:schemeClr val="tx2"/>
          </a:solidFill>
          <a:latin typeface="Arial Black" pitchFamily="34" charset="0"/>
        </a:defRPr>
      </a:lvl9pPr>
    </p:titleStyle>
    <p:bodyStyle>
      <a:lvl1pPr marL="244883" indent="-244883" algn="l" rtl="0" fontAlgn="base">
        <a:spcBef>
          <a:spcPct val="20000"/>
        </a:spcBef>
        <a:spcAft>
          <a:spcPct val="0"/>
        </a:spcAft>
        <a:buChar char="•"/>
        <a:defRPr sz="2100">
          <a:solidFill>
            <a:schemeClr val="tx1"/>
          </a:solidFill>
          <a:latin typeface="+mn-lt"/>
          <a:ea typeface="+mn-ea"/>
          <a:cs typeface="+mn-cs"/>
        </a:defRPr>
      </a:lvl1pPr>
      <a:lvl2pPr marL="528312" indent="-201801" algn="l" rtl="0" fontAlgn="base">
        <a:spcBef>
          <a:spcPct val="20000"/>
        </a:spcBef>
        <a:spcAft>
          <a:spcPct val="0"/>
        </a:spcAft>
        <a:buChar char="–"/>
        <a:defRPr sz="2100">
          <a:solidFill>
            <a:schemeClr val="tx1"/>
          </a:solidFill>
          <a:latin typeface="+mn-lt"/>
        </a:defRPr>
      </a:lvl2pPr>
      <a:lvl3pPr marL="816276" indent="-163254" algn="l" rtl="0" fontAlgn="base">
        <a:spcBef>
          <a:spcPct val="20000"/>
        </a:spcBef>
        <a:spcAft>
          <a:spcPct val="0"/>
        </a:spcAft>
        <a:buChar char="•"/>
        <a:defRPr sz="1700">
          <a:solidFill>
            <a:schemeClr val="tx1"/>
          </a:solidFill>
          <a:latin typeface="+mn-lt"/>
        </a:defRPr>
      </a:lvl3pPr>
      <a:lvl4pPr marL="1142787" indent="-163254" algn="l" rtl="0" fontAlgn="base">
        <a:spcBef>
          <a:spcPct val="20000"/>
        </a:spcBef>
        <a:spcAft>
          <a:spcPct val="0"/>
        </a:spcAft>
        <a:buChar char="–"/>
        <a:defRPr sz="1400">
          <a:solidFill>
            <a:schemeClr val="tx1"/>
          </a:solidFill>
          <a:latin typeface="+mn-lt"/>
        </a:defRPr>
      </a:lvl4pPr>
      <a:lvl5pPr marL="1469296" indent="-163254" algn="l" rtl="0" fontAlgn="base">
        <a:spcBef>
          <a:spcPct val="20000"/>
        </a:spcBef>
        <a:spcAft>
          <a:spcPct val="0"/>
        </a:spcAft>
        <a:buChar char="»"/>
        <a:defRPr sz="1400">
          <a:solidFill>
            <a:schemeClr val="tx1"/>
          </a:solidFill>
          <a:latin typeface="+mn-lt"/>
        </a:defRPr>
      </a:lvl5pPr>
      <a:lvl6pPr marL="1795807" indent="-163254" algn="l" rtl="0" fontAlgn="base">
        <a:spcBef>
          <a:spcPct val="20000"/>
        </a:spcBef>
        <a:spcAft>
          <a:spcPct val="0"/>
        </a:spcAft>
        <a:buChar char="»"/>
        <a:defRPr sz="1400">
          <a:solidFill>
            <a:schemeClr val="tx1"/>
          </a:solidFill>
          <a:latin typeface="+mn-lt"/>
        </a:defRPr>
      </a:lvl6pPr>
      <a:lvl7pPr marL="2122317" indent="-163254" algn="l" rtl="0" fontAlgn="base">
        <a:spcBef>
          <a:spcPct val="20000"/>
        </a:spcBef>
        <a:spcAft>
          <a:spcPct val="0"/>
        </a:spcAft>
        <a:buChar char="»"/>
        <a:defRPr sz="1400">
          <a:solidFill>
            <a:schemeClr val="tx1"/>
          </a:solidFill>
          <a:latin typeface="+mn-lt"/>
        </a:defRPr>
      </a:lvl7pPr>
      <a:lvl8pPr marL="2448826" indent="-163254" algn="l" rtl="0" fontAlgn="base">
        <a:spcBef>
          <a:spcPct val="20000"/>
        </a:spcBef>
        <a:spcAft>
          <a:spcPct val="0"/>
        </a:spcAft>
        <a:buChar char="»"/>
        <a:defRPr sz="1400">
          <a:solidFill>
            <a:schemeClr val="tx1"/>
          </a:solidFill>
          <a:latin typeface="+mn-lt"/>
        </a:defRPr>
      </a:lvl8pPr>
      <a:lvl9pPr marL="2775337" indent="-163254" algn="l" rtl="0" fontAlgn="base">
        <a:spcBef>
          <a:spcPct val="20000"/>
        </a:spcBef>
        <a:spcAft>
          <a:spcPct val="0"/>
        </a:spcAft>
        <a:buChar char="»"/>
        <a:defRPr sz="1400">
          <a:solidFill>
            <a:schemeClr val="tx1"/>
          </a:solidFill>
          <a:latin typeface="+mn-lt"/>
        </a:defRPr>
      </a:lvl9pPr>
    </p:bodyStyle>
    <p:otherStyle>
      <a:defPPr>
        <a:defRPr lang="en-US"/>
      </a:defPPr>
      <a:lvl1pPr marL="0" algn="l" defTabSz="653020" rtl="0" eaLnBrk="1" latinLnBrk="0" hangingPunct="1">
        <a:defRPr sz="1300" kern="1200">
          <a:solidFill>
            <a:schemeClr val="tx1"/>
          </a:solidFill>
          <a:latin typeface="+mn-lt"/>
          <a:ea typeface="+mn-ea"/>
          <a:cs typeface="+mn-cs"/>
        </a:defRPr>
      </a:lvl1pPr>
      <a:lvl2pPr marL="326511" algn="l" defTabSz="653020" rtl="0" eaLnBrk="1" latinLnBrk="0" hangingPunct="1">
        <a:defRPr sz="1300" kern="1200">
          <a:solidFill>
            <a:schemeClr val="tx1"/>
          </a:solidFill>
          <a:latin typeface="+mn-lt"/>
          <a:ea typeface="+mn-ea"/>
          <a:cs typeface="+mn-cs"/>
        </a:defRPr>
      </a:lvl2pPr>
      <a:lvl3pPr marL="653020" algn="l" defTabSz="653020" rtl="0" eaLnBrk="1" latinLnBrk="0" hangingPunct="1">
        <a:defRPr sz="1300" kern="1200">
          <a:solidFill>
            <a:schemeClr val="tx1"/>
          </a:solidFill>
          <a:latin typeface="+mn-lt"/>
          <a:ea typeface="+mn-ea"/>
          <a:cs typeface="+mn-cs"/>
        </a:defRPr>
      </a:lvl3pPr>
      <a:lvl4pPr marL="979531" algn="l" defTabSz="653020" rtl="0" eaLnBrk="1" latinLnBrk="0" hangingPunct="1">
        <a:defRPr sz="1300" kern="1200">
          <a:solidFill>
            <a:schemeClr val="tx1"/>
          </a:solidFill>
          <a:latin typeface="+mn-lt"/>
          <a:ea typeface="+mn-ea"/>
          <a:cs typeface="+mn-cs"/>
        </a:defRPr>
      </a:lvl4pPr>
      <a:lvl5pPr marL="1306040" algn="l" defTabSz="653020" rtl="0" eaLnBrk="1" latinLnBrk="0" hangingPunct="1">
        <a:defRPr sz="1300" kern="1200">
          <a:solidFill>
            <a:schemeClr val="tx1"/>
          </a:solidFill>
          <a:latin typeface="+mn-lt"/>
          <a:ea typeface="+mn-ea"/>
          <a:cs typeface="+mn-cs"/>
        </a:defRPr>
      </a:lvl5pPr>
      <a:lvl6pPr marL="1632551" algn="l" defTabSz="653020" rtl="0" eaLnBrk="1" latinLnBrk="0" hangingPunct="1">
        <a:defRPr sz="1300" kern="1200">
          <a:solidFill>
            <a:schemeClr val="tx1"/>
          </a:solidFill>
          <a:latin typeface="+mn-lt"/>
          <a:ea typeface="+mn-ea"/>
          <a:cs typeface="+mn-cs"/>
        </a:defRPr>
      </a:lvl6pPr>
      <a:lvl7pPr marL="1959061" algn="l" defTabSz="653020" rtl="0" eaLnBrk="1" latinLnBrk="0" hangingPunct="1">
        <a:defRPr sz="1300" kern="1200">
          <a:solidFill>
            <a:schemeClr val="tx1"/>
          </a:solidFill>
          <a:latin typeface="+mn-lt"/>
          <a:ea typeface="+mn-ea"/>
          <a:cs typeface="+mn-cs"/>
        </a:defRPr>
      </a:lvl7pPr>
      <a:lvl8pPr marL="2285571" algn="l" defTabSz="653020" rtl="0" eaLnBrk="1" latinLnBrk="0" hangingPunct="1">
        <a:defRPr sz="1300" kern="1200">
          <a:solidFill>
            <a:schemeClr val="tx1"/>
          </a:solidFill>
          <a:latin typeface="+mn-lt"/>
          <a:ea typeface="+mn-ea"/>
          <a:cs typeface="+mn-cs"/>
        </a:defRPr>
      </a:lvl8pPr>
      <a:lvl9pPr marL="2612082" algn="l" defTabSz="653020"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wami.usu.edu/" TargetMode="External"/><Relationship Id="rId7"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jpeg"/><Relationship Id="rId11" Type="http://schemas.openxmlformats.org/officeDocument/2006/relationships/image" Target="../media/image8.emf"/><Relationship Id="rId5" Type="http://schemas.openxmlformats.org/officeDocument/2006/relationships/image" Target="../media/image2.png"/><Relationship Id="rId10" Type="http://schemas.openxmlformats.org/officeDocument/2006/relationships/image" Target="../media/image7.emf"/><Relationship Id="rId4" Type="http://schemas.openxmlformats.org/officeDocument/2006/relationships/hyperlink" Target="http://www.r-project.org/" TargetMode="External"/><Relationship Id="rId9"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0"/>
        </a:gradFill>
        <a:effectLst/>
      </p:bgPr>
    </p:bg>
    <p:spTree>
      <p:nvGrpSpPr>
        <p:cNvPr id="1" name=""/>
        <p:cNvGrpSpPr/>
        <p:nvPr/>
      </p:nvGrpSpPr>
      <p:grpSpPr>
        <a:xfrm>
          <a:off x="0" y="0"/>
          <a:ext cx="0" cy="0"/>
          <a:chOff x="0" y="0"/>
          <a:chExt cx="0" cy="0"/>
        </a:xfrm>
      </p:grpSpPr>
      <p:sp>
        <p:nvSpPr>
          <p:cNvPr id="2053" name="Rectangle 5"/>
          <p:cNvSpPr>
            <a:spLocks noChangeArrowheads="1"/>
          </p:cNvSpPr>
          <p:nvPr/>
        </p:nvSpPr>
        <p:spPr bwMode="auto">
          <a:xfrm>
            <a:off x="4276663" y="343561"/>
            <a:ext cx="23867826" cy="2845134"/>
          </a:xfrm>
          <a:prstGeom prst="rect">
            <a:avLst/>
          </a:prstGeom>
          <a:noFill/>
          <a:ln w="9525">
            <a:noFill/>
            <a:miter lim="800000"/>
            <a:headEnd/>
            <a:tailEnd/>
          </a:ln>
          <a:effectLst/>
        </p:spPr>
        <p:txBody>
          <a:bodyPr wrap="square" lIns="65275" tIns="32637" rIns="65275" bIns="32637">
            <a:spAutoFit/>
          </a:bodyPr>
          <a:lstStyle/>
          <a:p>
            <a:pPr algn="ctr">
              <a:spcBef>
                <a:spcPct val="50000"/>
              </a:spcBef>
            </a:pPr>
            <a:r>
              <a:rPr lang="en-US" sz="5100" dirty="0" smtClean="0">
                <a:latin typeface="Arial Black" pitchFamily="34" charset="0"/>
              </a:rPr>
              <a:t>R package </a:t>
            </a:r>
            <a:r>
              <a:rPr lang="en-US" sz="5100" dirty="0" err="1" smtClean="0">
                <a:latin typeface="Arial Black" pitchFamily="34" charset="0"/>
              </a:rPr>
              <a:t>wfIMA</a:t>
            </a:r>
            <a:r>
              <a:rPr lang="en-US" sz="5100" dirty="0" smtClean="0">
                <a:latin typeface="Arial Black" pitchFamily="34" charset="0"/>
              </a:rPr>
              <a:t>: Wavelet-Functional Indexes of Magnetic Activity</a:t>
            </a:r>
          </a:p>
          <a:p>
            <a:pPr algn="ctr">
              <a:spcBef>
                <a:spcPct val="50000"/>
              </a:spcBef>
            </a:pPr>
            <a:r>
              <a:rPr lang="en-US" sz="3400" b="1" dirty="0" smtClean="0">
                <a:latin typeface="Arial" charset="0"/>
              </a:rPr>
              <a:t>Inga </a:t>
            </a:r>
            <a:r>
              <a:rPr lang="en-US" sz="3400" b="1" dirty="0" err="1" smtClean="0">
                <a:latin typeface="Arial" charset="0"/>
              </a:rPr>
              <a:t>Maslova</a:t>
            </a:r>
            <a:endParaRPr lang="en-US" sz="3400" b="1" baseline="30000" dirty="0">
              <a:latin typeface="Arial" charset="0"/>
            </a:endParaRPr>
          </a:p>
          <a:p>
            <a:pPr algn="ctr" eaLnBrk="0" hangingPunct="0">
              <a:spcBef>
                <a:spcPct val="20000"/>
              </a:spcBef>
            </a:pPr>
            <a:r>
              <a:rPr lang="en-US" sz="2400" b="1" dirty="0" smtClean="0">
                <a:latin typeface="Arial" charset="0"/>
              </a:rPr>
              <a:t>Department of Mathematics </a:t>
            </a:r>
            <a:r>
              <a:rPr lang="en-US" sz="2400" b="1" dirty="0">
                <a:latin typeface="Arial" charset="0"/>
              </a:rPr>
              <a:t>and </a:t>
            </a:r>
            <a:r>
              <a:rPr lang="en-US" sz="2400" b="1" dirty="0" smtClean="0">
                <a:latin typeface="Arial" charset="0"/>
              </a:rPr>
              <a:t>Statistics, American University, Washington, D.C.</a:t>
            </a:r>
            <a:endParaRPr lang="en-US" sz="2400" b="1" dirty="0">
              <a:latin typeface="Arial" charset="0"/>
            </a:endParaRPr>
          </a:p>
        </p:txBody>
      </p:sp>
      <p:grpSp>
        <p:nvGrpSpPr>
          <p:cNvPr id="2292" name="Group 244"/>
          <p:cNvGrpSpPr>
            <a:grpSpLocks/>
          </p:cNvGrpSpPr>
          <p:nvPr/>
        </p:nvGrpSpPr>
        <p:grpSpPr bwMode="auto">
          <a:xfrm>
            <a:off x="24809055" y="9018901"/>
            <a:ext cx="7486650" cy="461436"/>
            <a:chOff x="20837" y="3547"/>
            <a:chExt cx="6288" cy="436"/>
          </a:xfrm>
        </p:grpSpPr>
        <p:sp>
          <p:nvSpPr>
            <p:cNvPr id="2087" name="Text Box 39"/>
            <p:cNvSpPr txBox="1">
              <a:spLocks noChangeArrowheads="1"/>
            </p:cNvSpPr>
            <p:nvPr/>
          </p:nvSpPr>
          <p:spPr bwMode="auto">
            <a:xfrm>
              <a:off x="21268" y="3547"/>
              <a:ext cx="5857" cy="436"/>
            </a:xfrm>
            <a:prstGeom prst="rect">
              <a:avLst/>
            </a:prstGeom>
            <a:solidFill>
              <a:srgbClr val="003466"/>
            </a:solidFill>
            <a:ln w="9525">
              <a:noFill/>
              <a:miter lim="800000"/>
              <a:headEnd/>
              <a:tailEnd/>
            </a:ln>
            <a:effectLst/>
          </p:spPr>
          <p:txBody>
            <a:bodyPr lIns="91426" tIns="45710" rIns="91426" bIns="45710">
              <a:spAutoFit/>
            </a:bodyPr>
            <a:lstStyle/>
            <a:p>
              <a:pPr eaLnBrk="0" hangingPunct="0">
                <a:spcBef>
                  <a:spcPct val="50000"/>
                </a:spcBef>
              </a:pPr>
              <a:r>
                <a:rPr lang="en-US" sz="1700" b="1" dirty="0">
                  <a:solidFill>
                    <a:schemeClr val="bg1"/>
                  </a:solidFill>
                  <a:latin typeface="Arial" charset="0"/>
                </a:rPr>
                <a:t> </a:t>
              </a:r>
              <a:r>
                <a:rPr lang="en-US" sz="2400" b="1" dirty="0" smtClean="0">
                  <a:solidFill>
                    <a:schemeClr val="bg1"/>
                  </a:solidFill>
                  <a:latin typeface="Arial" charset="0"/>
                </a:rPr>
                <a:t>Summary</a:t>
              </a:r>
              <a:endParaRPr lang="en-US" sz="2400" b="1" dirty="0">
                <a:solidFill>
                  <a:schemeClr val="bg1"/>
                </a:solidFill>
                <a:latin typeface="Arial" charset="0"/>
              </a:endParaRPr>
            </a:p>
          </p:txBody>
        </p:sp>
        <p:sp>
          <p:nvSpPr>
            <p:cNvPr id="2088" name="Rectangle 40"/>
            <p:cNvSpPr>
              <a:spLocks noChangeArrowheads="1"/>
            </p:cNvSpPr>
            <p:nvPr/>
          </p:nvSpPr>
          <p:spPr bwMode="auto">
            <a:xfrm>
              <a:off x="20837" y="3550"/>
              <a:ext cx="432" cy="374"/>
            </a:xfrm>
            <a:prstGeom prst="rect">
              <a:avLst/>
            </a:prstGeom>
            <a:solidFill>
              <a:srgbClr val="CC0000"/>
            </a:solidFill>
            <a:ln w="9525">
              <a:solidFill>
                <a:schemeClr val="tx1"/>
              </a:solidFill>
              <a:miter lim="800000"/>
              <a:headEnd/>
              <a:tailEnd/>
            </a:ln>
            <a:effectLst/>
          </p:spPr>
          <p:txBody>
            <a:bodyPr wrap="none" anchor="ctr"/>
            <a:lstStyle/>
            <a:p>
              <a:endParaRPr lang="en-US"/>
            </a:p>
          </p:txBody>
        </p:sp>
      </p:grpSp>
      <p:grpSp>
        <p:nvGrpSpPr>
          <p:cNvPr id="2291" name="Group 243"/>
          <p:cNvGrpSpPr>
            <a:grpSpLocks/>
          </p:cNvGrpSpPr>
          <p:nvPr/>
        </p:nvGrpSpPr>
        <p:grpSpPr bwMode="auto">
          <a:xfrm>
            <a:off x="24803102" y="14177224"/>
            <a:ext cx="7486650" cy="461435"/>
            <a:chOff x="20832" y="12955"/>
            <a:chExt cx="6288" cy="436"/>
          </a:xfrm>
        </p:grpSpPr>
        <p:sp>
          <p:nvSpPr>
            <p:cNvPr id="2091" name="Text Box 43"/>
            <p:cNvSpPr txBox="1">
              <a:spLocks noChangeArrowheads="1"/>
            </p:cNvSpPr>
            <p:nvPr/>
          </p:nvSpPr>
          <p:spPr bwMode="auto">
            <a:xfrm>
              <a:off x="21263" y="12955"/>
              <a:ext cx="5857" cy="436"/>
            </a:xfrm>
            <a:prstGeom prst="rect">
              <a:avLst/>
            </a:prstGeom>
            <a:solidFill>
              <a:srgbClr val="003466"/>
            </a:solidFill>
            <a:ln w="9525">
              <a:noFill/>
              <a:miter lim="800000"/>
              <a:headEnd/>
              <a:tailEnd/>
            </a:ln>
            <a:effectLst/>
          </p:spPr>
          <p:txBody>
            <a:bodyPr lIns="91426" tIns="45710" rIns="91426" bIns="45710">
              <a:spAutoFit/>
            </a:bodyPr>
            <a:lstStyle/>
            <a:p>
              <a:pPr eaLnBrk="0" hangingPunct="0">
                <a:spcBef>
                  <a:spcPct val="50000"/>
                </a:spcBef>
              </a:pPr>
              <a:r>
                <a:rPr lang="en-US" sz="1700" b="1" dirty="0">
                  <a:solidFill>
                    <a:schemeClr val="bg1"/>
                  </a:solidFill>
                  <a:latin typeface="Arial" charset="0"/>
                </a:rPr>
                <a:t> </a:t>
              </a:r>
              <a:r>
                <a:rPr lang="en-US" sz="2400" b="1" dirty="0">
                  <a:solidFill>
                    <a:schemeClr val="bg1"/>
                  </a:solidFill>
                  <a:latin typeface="Arial" charset="0"/>
                </a:rPr>
                <a:t>References</a:t>
              </a:r>
            </a:p>
          </p:txBody>
        </p:sp>
        <p:sp>
          <p:nvSpPr>
            <p:cNvPr id="2092" name="Rectangle 44"/>
            <p:cNvSpPr>
              <a:spLocks noChangeArrowheads="1"/>
            </p:cNvSpPr>
            <p:nvPr/>
          </p:nvSpPr>
          <p:spPr bwMode="auto">
            <a:xfrm>
              <a:off x="20832" y="12958"/>
              <a:ext cx="432" cy="374"/>
            </a:xfrm>
            <a:prstGeom prst="rect">
              <a:avLst/>
            </a:prstGeom>
            <a:solidFill>
              <a:srgbClr val="CC0000"/>
            </a:solidFill>
            <a:ln w="9525">
              <a:solidFill>
                <a:schemeClr val="tx1"/>
              </a:solidFill>
              <a:miter lim="800000"/>
              <a:headEnd/>
              <a:tailEnd/>
            </a:ln>
            <a:effectLst/>
          </p:spPr>
          <p:txBody>
            <a:bodyPr wrap="none" anchor="ctr"/>
            <a:lstStyle/>
            <a:p>
              <a:endParaRPr lang="en-US"/>
            </a:p>
          </p:txBody>
        </p:sp>
      </p:grpSp>
      <p:sp>
        <p:nvSpPr>
          <p:cNvPr id="2305" name="Text Box 257"/>
          <p:cNvSpPr txBox="1">
            <a:spLocks noChangeArrowheads="1"/>
          </p:cNvSpPr>
          <p:nvPr/>
        </p:nvSpPr>
        <p:spPr bwMode="auto">
          <a:xfrm>
            <a:off x="1028700" y="4329526"/>
            <a:ext cx="6629400" cy="4251699"/>
          </a:xfrm>
          <a:prstGeom prst="rect">
            <a:avLst/>
          </a:prstGeom>
          <a:noFill/>
          <a:ln w="9525">
            <a:noFill/>
            <a:miter lim="800000"/>
            <a:headEnd/>
            <a:tailEnd/>
          </a:ln>
          <a:effectLst/>
        </p:spPr>
        <p:txBody>
          <a:bodyPr wrap="square" lIns="65303" tIns="32650" rIns="65303" bIns="32650">
            <a:spAutoFit/>
          </a:bodyPr>
          <a:lstStyle/>
          <a:p>
            <a:r>
              <a:rPr lang="en-US" sz="1700" dirty="0" smtClean="0">
                <a:latin typeface="Times New Roman" pitchFamily="18" charset="0"/>
                <a:cs typeface="Times New Roman" pitchFamily="18" charset="0"/>
              </a:rPr>
              <a:t>An </a:t>
            </a:r>
            <a:r>
              <a:rPr lang="en-US" sz="1700" dirty="0" smtClean="0">
                <a:latin typeface="+mn-lt"/>
                <a:cs typeface="Times New Roman" pitchFamily="18" charset="0"/>
              </a:rPr>
              <a:t>R</a:t>
            </a:r>
            <a:r>
              <a:rPr lang="en-US" sz="1700" dirty="0" smtClean="0">
                <a:latin typeface="Times New Roman" pitchFamily="18" charset="0"/>
                <a:cs typeface="Times New Roman" pitchFamily="18" charset="0"/>
              </a:rPr>
              <a:t> package for space physics applications, </a:t>
            </a:r>
            <a:r>
              <a:rPr lang="en-US" sz="1700" dirty="0" err="1" smtClean="0">
                <a:latin typeface="+mn-lt"/>
                <a:cs typeface="Times New Roman" pitchFamily="18" charset="0"/>
              </a:rPr>
              <a:t>wfIMA</a:t>
            </a:r>
            <a:r>
              <a:rPr lang="en-US" sz="1700" dirty="0" smtClean="0">
                <a:latin typeface="Times New Roman" pitchFamily="18" charset="0"/>
                <a:cs typeface="Times New Roman" pitchFamily="18" charset="0"/>
              </a:rPr>
              <a:t> is developed. It consists of several major functions that compute indices of the magnetic storm activity and estimate the Solar quiet daily variation. Both indexes are widely used in geophysical community. A novel approach based on wavelet and functional principal component analysis is used in order to develop an applied statistical software. This package implements the ideas introduced in </a:t>
            </a:r>
            <a:r>
              <a:rPr lang="en-US" sz="1700" dirty="0" err="1" smtClean="0">
                <a:latin typeface="Times New Roman" pitchFamily="18" charset="0"/>
                <a:cs typeface="Times New Roman" pitchFamily="18" charset="0"/>
              </a:rPr>
              <a:t>Maslova</a:t>
            </a:r>
            <a:r>
              <a:rPr lang="en-US" sz="1700" dirty="0" smtClean="0">
                <a:latin typeface="Times New Roman" pitchFamily="18" charset="0"/>
                <a:cs typeface="Times New Roman" pitchFamily="18" charset="0"/>
              </a:rPr>
              <a:t>, et. al. (2009) and  </a:t>
            </a:r>
            <a:r>
              <a:rPr lang="en-US" sz="1700" dirty="0" err="1" smtClean="0">
                <a:latin typeface="Times New Roman" pitchFamily="18" charset="0"/>
                <a:cs typeface="Times New Roman" pitchFamily="18" charset="0"/>
              </a:rPr>
              <a:t>Maslova</a:t>
            </a:r>
            <a:r>
              <a:rPr lang="en-US" sz="1700" dirty="0" smtClean="0">
                <a:latin typeface="Times New Roman" pitchFamily="18" charset="0"/>
                <a:cs typeface="Times New Roman" pitchFamily="18" charset="0"/>
              </a:rPr>
              <a:t> et.al. (2010). It utilizes the functions of </a:t>
            </a:r>
            <a:r>
              <a:rPr lang="en-US" sz="1700" dirty="0" err="1" smtClean="0">
                <a:latin typeface="Times New Roman" pitchFamily="18" charset="0"/>
                <a:cs typeface="Times New Roman" pitchFamily="18" charset="0"/>
              </a:rPr>
              <a:t>fda</a:t>
            </a:r>
            <a:r>
              <a:rPr lang="en-US" sz="1700" dirty="0" smtClean="0">
                <a:latin typeface="Times New Roman" pitchFamily="18" charset="0"/>
                <a:cs typeface="Times New Roman" pitchFamily="18" charset="0"/>
              </a:rPr>
              <a:t> and </a:t>
            </a:r>
            <a:r>
              <a:rPr lang="en-US" sz="1700" dirty="0" err="1" smtClean="0">
                <a:latin typeface="Times New Roman" pitchFamily="18" charset="0"/>
                <a:cs typeface="Times New Roman" pitchFamily="18" charset="0"/>
              </a:rPr>
              <a:t>waveslim</a:t>
            </a:r>
            <a:r>
              <a:rPr lang="en-US" sz="1700" dirty="0" smtClean="0">
                <a:latin typeface="Times New Roman" pitchFamily="18" charset="0"/>
                <a:cs typeface="Times New Roman" pitchFamily="18" charset="0"/>
              </a:rPr>
              <a:t> packages. Magnetic storm activity indices and quiet daily Solar variations are computed automatically without any subjective human intervention using the most recent magnetometer data available. This allows to produce indexes in near-real time, which would be an attractive alternative to the current index. This package will be publicly available at Comprehensive R Archive Network (CRAN). It would be a very important tool for the geophysical community and would address the need of software that balances the parameter flexibility with reliable results.</a:t>
            </a:r>
            <a:endParaRPr lang="en-US" sz="1700" dirty="0">
              <a:latin typeface="Times New Roman" pitchFamily="18" charset="0"/>
              <a:cs typeface="Times New Roman" pitchFamily="18" charset="0"/>
            </a:endParaRPr>
          </a:p>
        </p:txBody>
      </p:sp>
      <p:grpSp>
        <p:nvGrpSpPr>
          <p:cNvPr id="2306" name="Group 258"/>
          <p:cNvGrpSpPr>
            <a:grpSpLocks/>
          </p:cNvGrpSpPr>
          <p:nvPr/>
        </p:nvGrpSpPr>
        <p:grpSpPr bwMode="auto">
          <a:xfrm>
            <a:off x="24803102" y="17303480"/>
            <a:ext cx="7486650" cy="461435"/>
            <a:chOff x="20832" y="12955"/>
            <a:chExt cx="6288" cy="436"/>
          </a:xfrm>
        </p:grpSpPr>
        <p:sp>
          <p:nvSpPr>
            <p:cNvPr id="2307" name="Text Box 259"/>
            <p:cNvSpPr txBox="1">
              <a:spLocks noChangeArrowheads="1"/>
            </p:cNvSpPr>
            <p:nvPr/>
          </p:nvSpPr>
          <p:spPr bwMode="auto">
            <a:xfrm>
              <a:off x="21263" y="12955"/>
              <a:ext cx="5857" cy="436"/>
            </a:xfrm>
            <a:prstGeom prst="rect">
              <a:avLst/>
            </a:prstGeom>
            <a:solidFill>
              <a:srgbClr val="003466"/>
            </a:solidFill>
            <a:ln w="9525">
              <a:noFill/>
              <a:miter lim="800000"/>
              <a:headEnd/>
              <a:tailEnd/>
            </a:ln>
            <a:effectLst/>
          </p:spPr>
          <p:txBody>
            <a:bodyPr lIns="91426" tIns="45710" rIns="91426" bIns="45710">
              <a:spAutoFit/>
            </a:bodyPr>
            <a:lstStyle/>
            <a:p>
              <a:pPr eaLnBrk="0" hangingPunct="0">
                <a:spcBef>
                  <a:spcPct val="50000"/>
                </a:spcBef>
              </a:pPr>
              <a:r>
                <a:rPr lang="en-US" sz="1700" b="1" dirty="0">
                  <a:solidFill>
                    <a:schemeClr val="bg1"/>
                  </a:solidFill>
                  <a:latin typeface="Arial" charset="0"/>
                </a:rPr>
                <a:t> </a:t>
              </a:r>
              <a:r>
                <a:rPr lang="en-US" sz="2400" b="1" dirty="0">
                  <a:solidFill>
                    <a:schemeClr val="bg1"/>
                  </a:solidFill>
                  <a:latin typeface="Arial" charset="0"/>
                </a:rPr>
                <a:t>Acknowledgements</a:t>
              </a:r>
            </a:p>
          </p:txBody>
        </p:sp>
        <p:sp>
          <p:nvSpPr>
            <p:cNvPr id="2308" name="Rectangle 260"/>
            <p:cNvSpPr>
              <a:spLocks noChangeArrowheads="1"/>
            </p:cNvSpPr>
            <p:nvPr/>
          </p:nvSpPr>
          <p:spPr bwMode="auto">
            <a:xfrm>
              <a:off x="20832" y="12958"/>
              <a:ext cx="432" cy="374"/>
            </a:xfrm>
            <a:prstGeom prst="rect">
              <a:avLst/>
            </a:prstGeom>
            <a:solidFill>
              <a:srgbClr val="CC0000"/>
            </a:solidFill>
            <a:ln w="9525">
              <a:solidFill>
                <a:schemeClr val="tx1"/>
              </a:solidFill>
              <a:miter lim="800000"/>
              <a:headEnd/>
              <a:tailEnd/>
            </a:ln>
            <a:effectLst/>
          </p:spPr>
          <p:txBody>
            <a:bodyPr wrap="none" anchor="ctr"/>
            <a:lstStyle/>
            <a:p>
              <a:endParaRPr lang="en-US"/>
            </a:p>
          </p:txBody>
        </p:sp>
      </p:grpSp>
      <p:sp>
        <p:nvSpPr>
          <p:cNvPr id="2310" name="Text Box 262"/>
          <p:cNvSpPr txBox="1">
            <a:spLocks noChangeArrowheads="1"/>
          </p:cNvSpPr>
          <p:nvPr/>
        </p:nvSpPr>
        <p:spPr bwMode="auto">
          <a:xfrm>
            <a:off x="25317450" y="14958764"/>
            <a:ext cx="6686550" cy="1999800"/>
          </a:xfrm>
          <a:prstGeom prst="rect">
            <a:avLst/>
          </a:prstGeom>
          <a:noFill/>
          <a:ln w="9525">
            <a:noFill/>
            <a:miter lim="800000"/>
            <a:headEnd/>
            <a:tailEnd/>
          </a:ln>
          <a:effectLst/>
        </p:spPr>
        <p:txBody>
          <a:bodyPr lIns="65303" tIns="32650" rIns="65303" bIns="32650">
            <a:spAutoFit/>
          </a:bodyPr>
          <a:lstStyle/>
          <a:p>
            <a:pPr marL="410405" indent="-410405" algn="just" defTabSz="3134726">
              <a:spcBef>
                <a:spcPct val="50000"/>
              </a:spcBef>
            </a:pPr>
            <a:r>
              <a:rPr lang="en-US" sz="1400" dirty="0" err="1" smtClean="0">
                <a:latin typeface="Times New Roman" pitchFamily="18" charset="0"/>
              </a:rPr>
              <a:t>Jach</a:t>
            </a:r>
            <a:r>
              <a:rPr lang="en-US" sz="1400" dirty="0" smtClean="0">
                <a:latin typeface="Times New Roman" pitchFamily="18" charset="0"/>
              </a:rPr>
              <a:t>, A.,  </a:t>
            </a:r>
            <a:r>
              <a:rPr lang="en-US" sz="1400" dirty="0" err="1" smtClean="0">
                <a:latin typeface="Times New Roman" pitchFamily="18" charset="0"/>
              </a:rPr>
              <a:t>Kokoszka</a:t>
            </a:r>
            <a:r>
              <a:rPr lang="en-US" sz="1400" dirty="0" smtClean="0">
                <a:latin typeface="Times New Roman" pitchFamily="18" charset="0"/>
              </a:rPr>
              <a:t>, P., </a:t>
            </a:r>
            <a:r>
              <a:rPr lang="en-US" sz="1400" dirty="0" err="1" smtClean="0">
                <a:latin typeface="Times New Roman" pitchFamily="18" charset="0"/>
              </a:rPr>
              <a:t>Sojka</a:t>
            </a:r>
            <a:r>
              <a:rPr lang="en-US" sz="1400" dirty="0" smtClean="0">
                <a:latin typeface="Times New Roman" pitchFamily="18" charset="0"/>
              </a:rPr>
              <a:t>, J., and Zhu, L. (2006), Wavelet - based  index of magnetic storm activity, </a:t>
            </a:r>
            <a:r>
              <a:rPr lang="en-US" sz="1400" i="1" dirty="0" smtClean="0">
                <a:latin typeface="Times New Roman" pitchFamily="18" charset="0"/>
              </a:rPr>
              <a:t>Journal of Geophysical Research </a:t>
            </a:r>
            <a:r>
              <a:rPr lang="en-US" sz="1400" dirty="0" smtClean="0">
                <a:latin typeface="Times New Roman" pitchFamily="18" charset="0"/>
              </a:rPr>
              <a:t>,</a:t>
            </a:r>
            <a:r>
              <a:rPr lang="en-US" sz="1400" b="1" dirty="0" smtClean="0">
                <a:latin typeface="Times New Roman" pitchFamily="18" charset="0"/>
              </a:rPr>
              <a:t>111</a:t>
            </a:r>
            <a:r>
              <a:rPr lang="en-US" sz="1400" dirty="0" smtClean="0">
                <a:latin typeface="Times New Roman" pitchFamily="18" charset="0"/>
              </a:rPr>
              <a:t>.</a:t>
            </a:r>
          </a:p>
          <a:p>
            <a:pPr marL="407774" indent="-407774">
              <a:spcBef>
                <a:spcPts val="828"/>
              </a:spcBef>
            </a:pPr>
            <a:r>
              <a:rPr lang="en-US" sz="1400" dirty="0" err="1" smtClean="0">
                <a:latin typeface="Times New Roman" pitchFamily="18" charset="0"/>
              </a:rPr>
              <a:t>Maslova</a:t>
            </a:r>
            <a:r>
              <a:rPr lang="en-US" sz="1400" dirty="0" smtClean="0">
                <a:latin typeface="Times New Roman" pitchFamily="18" charset="0"/>
              </a:rPr>
              <a:t>, I., </a:t>
            </a:r>
            <a:r>
              <a:rPr lang="en-US" sz="1400" dirty="0" err="1" smtClean="0">
                <a:latin typeface="Times New Roman" pitchFamily="18" charset="0"/>
              </a:rPr>
              <a:t>Kokoszka</a:t>
            </a:r>
            <a:r>
              <a:rPr lang="en-US" sz="1400" dirty="0" smtClean="0">
                <a:latin typeface="Times New Roman" pitchFamily="18" charset="0"/>
              </a:rPr>
              <a:t>, P., </a:t>
            </a:r>
            <a:r>
              <a:rPr lang="en-US" sz="1400" dirty="0" err="1" smtClean="0">
                <a:latin typeface="Times New Roman" pitchFamily="18" charset="0"/>
              </a:rPr>
              <a:t>Sojka</a:t>
            </a:r>
            <a:r>
              <a:rPr lang="en-US" sz="1400" dirty="0" smtClean="0">
                <a:latin typeface="Times New Roman" pitchFamily="18" charset="0"/>
              </a:rPr>
              <a:t>, J., and Zhu, L. (2009), Removal of </a:t>
            </a:r>
            <a:r>
              <a:rPr lang="en-US" sz="1400" dirty="0" err="1" smtClean="0">
                <a:latin typeface="Times New Roman" pitchFamily="18" charset="0"/>
              </a:rPr>
              <a:t>nonconstant</a:t>
            </a:r>
            <a:r>
              <a:rPr lang="en-US" sz="1400" dirty="0" smtClean="0">
                <a:latin typeface="Times New Roman" pitchFamily="18" charset="0"/>
              </a:rPr>
              <a:t> daily variation by means of wavelet and functional data analysis, </a:t>
            </a:r>
            <a:r>
              <a:rPr lang="en-US" sz="1400" i="1" dirty="0" smtClean="0">
                <a:latin typeface="Times New Roman" pitchFamily="18" charset="0"/>
              </a:rPr>
              <a:t>Journal of Geophysical Research,</a:t>
            </a:r>
            <a:r>
              <a:rPr lang="en-US" sz="1400" dirty="0" smtClean="0">
                <a:latin typeface="Times New Roman" pitchFamily="18" charset="0"/>
              </a:rPr>
              <a:t> </a:t>
            </a:r>
            <a:r>
              <a:rPr lang="en-US" sz="1400" b="1" dirty="0" smtClean="0">
                <a:latin typeface="Times New Roman" pitchFamily="18" charset="0"/>
              </a:rPr>
              <a:t>114</a:t>
            </a:r>
            <a:r>
              <a:rPr lang="en-US" sz="1400" dirty="0" smtClean="0">
                <a:latin typeface="Times New Roman" pitchFamily="18" charset="0"/>
              </a:rPr>
              <a:t>, A03202, </a:t>
            </a:r>
            <a:r>
              <a:rPr lang="en-US" sz="1400" dirty="0" err="1" smtClean="0">
                <a:latin typeface="Times New Roman" pitchFamily="18" charset="0"/>
              </a:rPr>
              <a:t>doi</a:t>
            </a:r>
            <a:r>
              <a:rPr lang="en-US" sz="1400" dirty="0" smtClean="0">
                <a:latin typeface="Times New Roman" pitchFamily="18" charset="0"/>
              </a:rPr>
              <a:t>: 10.1029/2008JA013685.</a:t>
            </a:r>
          </a:p>
          <a:p>
            <a:pPr marL="410405" indent="-410405" algn="just" defTabSz="3134726">
              <a:spcBef>
                <a:spcPct val="50000"/>
              </a:spcBef>
            </a:pPr>
            <a:r>
              <a:rPr lang="en-US" sz="1400" dirty="0" err="1" smtClean="0">
                <a:latin typeface="Times New Roman" pitchFamily="18" charset="0"/>
              </a:rPr>
              <a:t>Maslova</a:t>
            </a:r>
            <a:r>
              <a:rPr lang="en-US" sz="1400" dirty="0" smtClean="0">
                <a:latin typeface="Times New Roman" pitchFamily="18" charset="0"/>
              </a:rPr>
              <a:t>, I., </a:t>
            </a:r>
            <a:r>
              <a:rPr lang="en-US" sz="1400" dirty="0" err="1" smtClean="0">
                <a:latin typeface="Times New Roman" pitchFamily="18" charset="0"/>
              </a:rPr>
              <a:t>Kokoszka</a:t>
            </a:r>
            <a:r>
              <a:rPr lang="en-US" sz="1400" dirty="0" smtClean="0">
                <a:latin typeface="Times New Roman" pitchFamily="18" charset="0"/>
              </a:rPr>
              <a:t>, P., </a:t>
            </a:r>
            <a:r>
              <a:rPr lang="en-US" sz="1400" dirty="0" err="1" smtClean="0">
                <a:latin typeface="Times New Roman" pitchFamily="18" charset="0"/>
              </a:rPr>
              <a:t>Sojka</a:t>
            </a:r>
            <a:r>
              <a:rPr lang="en-US" sz="1400" dirty="0" smtClean="0">
                <a:latin typeface="Times New Roman" pitchFamily="18" charset="0"/>
              </a:rPr>
              <a:t>, J., and Zhu, L. (2010), Estimation of SQ variation by means of </a:t>
            </a:r>
            <a:r>
              <a:rPr lang="en-US" sz="1400" dirty="0" err="1" smtClean="0">
                <a:latin typeface="Times New Roman" pitchFamily="18" charset="0"/>
              </a:rPr>
              <a:t>multiresolution</a:t>
            </a:r>
            <a:r>
              <a:rPr lang="en-US" sz="1400" dirty="0" smtClean="0">
                <a:latin typeface="Times New Roman" pitchFamily="18" charset="0"/>
              </a:rPr>
              <a:t> and principal component analyses, </a:t>
            </a:r>
            <a:r>
              <a:rPr lang="en-US" sz="1400" i="1" dirty="0" smtClean="0">
                <a:latin typeface="Times New Roman" pitchFamily="18" charset="0"/>
              </a:rPr>
              <a:t>Journal of  Atmospheric and Solar-Terrestrial Physics,</a:t>
            </a:r>
            <a:r>
              <a:rPr lang="en-US" sz="1400" dirty="0" smtClean="0">
                <a:latin typeface="Times New Roman" pitchFamily="18" charset="0"/>
              </a:rPr>
              <a:t> </a:t>
            </a:r>
            <a:r>
              <a:rPr lang="en-US" sz="1400" b="1" dirty="0" smtClean="0">
                <a:latin typeface="Times New Roman" pitchFamily="18" charset="0"/>
              </a:rPr>
              <a:t>72, </a:t>
            </a:r>
            <a:r>
              <a:rPr lang="en-US" sz="1400" dirty="0" smtClean="0">
                <a:latin typeface="Times New Roman" pitchFamily="18" charset="0"/>
              </a:rPr>
              <a:t>625 - 632.</a:t>
            </a:r>
          </a:p>
        </p:txBody>
      </p:sp>
      <p:sp>
        <p:nvSpPr>
          <p:cNvPr id="2311" name="Text Box 263"/>
          <p:cNvSpPr txBox="1">
            <a:spLocks noChangeArrowheads="1"/>
          </p:cNvSpPr>
          <p:nvPr/>
        </p:nvSpPr>
        <p:spPr bwMode="auto">
          <a:xfrm>
            <a:off x="24917402" y="17576801"/>
            <a:ext cx="7315200" cy="389111"/>
          </a:xfrm>
          <a:prstGeom prst="rect">
            <a:avLst/>
          </a:prstGeom>
          <a:noFill/>
          <a:ln w="9525">
            <a:noFill/>
            <a:miter lim="800000"/>
            <a:headEnd/>
            <a:tailEnd/>
          </a:ln>
          <a:effectLst/>
        </p:spPr>
        <p:txBody>
          <a:bodyPr lIns="65303" tIns="32650" rIns="65303" bIns="32650">
            <a:spAutoFit/>
          </a:bodyPr>
          <a:lstStyle/>
          <a:p>
            <a:pPr defTabSz="3134726">
              <a:spcBef>
                <a:spcPct val="50000"/>
              </a:spcBef>
            </a:pPr>
            <a:endParaRPr lang="en-US" dirty="0"/>
          </a:p>
        </p:txBody>
      </p:sp>
      <p:sp>
        <p:nvSpPr>
          <p:cNvPr id="2312" name="Text Box 264"/>
          <p:cNvSpPr txBox="1">
            <a:spLocks noChangeArrowheads="1"/>
          </p:cNvSpPr>
          <p:nvPr/>
        </p:nvSpPr>
        <p:spPr bwMode="auto">
          <a:xfrm>
            <a:off x="25317450" y="18006855"/>
            <a:ext cx="6743700" cy="1835653"/>
          </a:xfrm>
          <a:prstGeom prst="rect">
            <a:avLst/>
          </a:prstGeom>
          <a:noFill/>
          <a:ln w="9525">
            <a:noFill/>
            <a:miter lim="800000"/>
            <a:headEnd/>
            <a:tailEnd/>
          </a:ln>
          <a:effectLst/>
        </p:spPr>
        <p:txBody>
          <a:bodyPr lIns="65303" tIns="32650" rIns="65303" bIns="32650">
            <a:spAutoFit/>
          </a:bodyPr>
          <a:lstStyle/>
          <a:p>
            <a:pPr algn="just" defTabSz="3134726">
              <a:spcBef>
                <a:spcPct val="50000"/>
              </a:spcBef>
            </a:pPr>
            <a:r>
              <a:rPr lang="en-US" sz="1400" dirty="0" smtClean="0">
                <a:latin typeface="Times New Roman" pitchFamily="18" charset="0"/>
              </a:rPr>
              <a:t>Some of the code was provided by </a:t>
            </a:r>
            <a:r>
              <a:rPr lang="en-US" sz="1400" dirty="0" err="1" smtClean="0">
                <a:latin typeface="Times New Roman" pitchFamily="18" charset="0"/>
              </a:rPr>
              <a:t>Agnieszka</a:t>
            </a:r>
            <a:r>
              <a:rPr lang="en-US" sz="1400" dirty="0" smtClean="0">
                <a:latin typeface="Times New Roman" pitchFamily="18" charset="0"/>
              </a:rPr>
              <a:t> </a:t>
            </a:r>
            <a:r>
              <a:rPr lang="en-US" sz="1400" dirty="0" err="1" smtClean="0">
                <a:latin typeface="Times New Roman" pitchFamily="18" charset="0"/>
              </a:rPr>
              <a:t>Jach</a:t>
            </a:r>
            <a:r>
              <a:rPr lang="en-US" sz="1400" dirty="0" smtClean="0">
                <a:latin typeface="Times New Roman" pitchFamily="18" charset="0"/>
              </a:rPr>
              <a:t> Universidad Carlos III de Madrid.</a:t>
            </a:r>
          </a:p>
          <a:p>
            <a:pPr algn="just" defTabSz="3134726">
              <a:spcBef>
                <a:spcPct val="50000"/>
              </a:spcBef>
            </a:pPr>
            <a:r>
              <a:rPr lang="en-US" sz="1400" dirty="0" smtClean="0">
                <a:latin typeface="Times New Roman" pitchFamily="18" charset="0"/>
              </a:rPr>
              <a:t>Data </a:t>
            </a:r>
            <a:r>
              <a:rPr lang="en-US" sz="1400" dirty="0">
                <a:latin typeface="Times New Roman" pitchFamily="18" charset="0"/>
              </a:rPr>
              <a:t>provided by the global network of observatories – INTERMAGNET</a:t>
            </a:r>
            <a:r>
              <a:rPr lang="en-US" sz="1400" dirty="0" smtClean="0">
                <a:latin typeface="Times New Roman" pitchFamily="18" charset="0"/>
              </a:rPr>
              <a:t>.</a:t>
            </a:r>
          </a:p>
          <a:p>
            <a:pPr algn="just" defTabSz="3134726">
              <a:spcBef>
                <a:spcPct val="50000"/>
              </a:spcBef>
            </a:pPr>
            <a:r>
              <a:rPr lang="en-US" sz="1400" dirty="0" smtClean="0">
                <a:latin typeface="Times New Roman" pitchFamily="18" charset="0"/>
              </a:rPr>
              <a:t>Used packages: </a:t>
            </a:r>
            <a:r>
              <a:rPr lang="en-US" sz="1400" dirty="0" err="1" smtClean="0">
                <a:latin typeface="Monotype Sans WT J" pitchFamily="34" charset="-128"/>
                <a:ea typeface="Monotype Sans WT J" pitchFamily="34" charset="-128"/>
                <a:cs typeface="Monotype Sans WT J" pitchFamily="34" charset="-128"/>
              </a:rPr>
              <a:t>waveslim</a:t>
            </a:r>
            <a:r>
              <a:rPr lang="en-US" sz="1400" dirty="0" smtClean="0">
                <a:latin typeface="Times New Roman" pitchFamily="18" charset="0"/>
              </a:rPr>
              <a:t> by Brandon </a:t>
            </a:r>
            <a:r>
              <a:rPr lang="en-US" sz="1400" dirty="0" err="1" smtClean="0">
                <a:latin typeface="Times New Roman" pitchFamily="18" charset="0"/>
              </a:rPr>
              <a:t>Whitcher</a:t>
            </a:r>
            <a:r>
              <a:rPr lang="en-US" sz="1400" dirty="0" smtClean="0">
                <a:latin typeface="Times New Roman" pitchFamily="18" charset="0"/>
              </a:rPr>
              <a:t>, and </a:t>
            </a:r>
            <a:r>
              <a:rPr lang="en-US" sz="1400" dirty="0" err="1" smtClean="0">
                <a:latin typeface="Monotype Sans WT J" pitchFamily="34" charset="-128"/>
                <a:ea typeface="Monotype Sans WT J" pitchFamily="34" charset="-128"/>
                <a:cs typeface="Monotype Sans WT J" pitchFamily="34" charset="-128"/>
              </a:rPr>
              <a:t>fda</a:t>
            </a:r>
            <a:r>
              <a:rPr lang="en-US" sz="1400" dirty="0" smtClean="0">
                <a:latin typeface="Times New Roman" pitchFamily="18" charset="0"/>
              </a:rPr>
              <a:t> by J.O. Ramsay, Hadley, Wickham, Spencer Graves, Giles Hooker</a:t>
            </a:r>
          </a:p>
          <a:p>
            <a:pPr algn="just" defTabSz="3134726">
              <a:spcBef>
                <a:spcPct val="50000"/>
              </a:spcBef>
            </a:pPr>
            <a:r>
              <a:rPr lang="en-US" sz="1400" dirty="0" smtClean="0">
                <a:latin typeface="Times New Roman" pitchFamily="18" charset="0"/>
              </a:rPr>
              <a:t>Figure 1:</a:t>
            </a:r>
            <a:r>
              <a:rPr lang="en-US" sz="1500" dirty="0" smtClean="0">
                <a:latin typeface="Times New Roman" pitchFamily="18" charset="0"/>
                <a:cs typeface="Times New Roman" pitchFamily="18" charset="0"/>
              </a:rPr>
              <a:t> Image credit: NASA/ Steele Hill</a:t>
            </a:r>
          </a:p>
          <a:p>
            <a:pPr algn="just" defTabSz="3134726">
              <a:spcBef>
                <a:spcPct val="50000"/>
              </a:spcBef>
            </a:pPr>
            <a:r>
              <a:rPr lang="en-US" sz="1500" dirty="0" smtClean="0">
                <a:latin typeface="Times New Roman" pitchFamily="18" charset="0"/>
                <a:cs typeface="Times New Roman" pitchFamily="18" charset="0"/>
              </a:rPr>
              <a:t>Figure 5 left panel: Image credit: ISARS/NOA/ </a:t>
            </a:r>
            <a:r>
              <a:rPr lang="en-US" sz="1500" dirty="0" err="1" smtClean="0">
                <a:latin typeface="Times New Roman" pitchFamily="18" charset="0"/>
                <a:cs typeface="Times New Roman" pitchFamily="18" charset="0"/>
              </a:rPr>
              <a:t>Ioannis</a:t>
            </a:r>
            <a:r>
              <a:rPr lang="en-US" sz="1500" dirty="0" smtClean="0">
                <a:latin typeface="Times New Roman" pitchFamily="18" charset="0"/>
                <a:cs typeface="Times New Roman" pitchFamily="18" charset="0"/>
              </a:rPr>
              <a:t> A. </a:t>
            </a:r>
            <a:r>
              <a:rPr lang="en-US" sz="1500" dirty="0" err="1" smtClean="0">
                <a:latin typeface="Times New Roman" pitchFamily="18" charset="0"/>
                <a:cs typeface="Times New Roman" pitchFamily="18" charset="0"/>
              </a:rPr>
              <a:t>Daglis</a:t>
            </a:r>
            <a:endParaRPr lang="en-US" sz="1400" dirty="0" smtClean="0">
              <a:latin typeface="Times New Roman" pitchFamily="18" charset="0"/>
            </a:endParaRPr>
          </a:p>
        </p:txBody>
      </p:sp>
      <p:sp>
        <p:nvSpPr>
          <p:cNvPr id="2313" name="Text Box 265"/>
          <p:cNvSpPr txBox="1">
            <a:spLocks noChangeArrowheads="1"/>
          </p:cNvSpPr>
          <p:nvPr/>
        </p:nvSpPr>
        <p:spPr bwMode="auto">
          <a:xfrm>
            <a:off x="25317450" y="20659024"/>
            <a:ext cx="6743700" cy="496825"/>
          </a:xfrm>
          <a:prstGeom prst="rect">
            <a:avLst/>
          </a:prstGeom>
          <a:noFill/>
          <a:ln w="9525">
            <a:noFill/>
            <a:miter lim="800000"/>
            <a:headEnd/>
            <a:tailEnd/>
          </a:ln>
          <a:effectLst/>
        </p:spPr>
        <p:txBody>
          <a:bodyPr lIns="65303" tIns="32650" rIns="65303" bIns="32650">
            <a:spAutoFit/>
          </a:bodyPr>
          <a:lstStyle/>
          <a:p>
            <a:pPr algn="just" defTabSz="3134726"/>
            <a:r>
              <a:rPr lang="en-US" sz="1400" dirty="0">
                <a:latin typeface="Times New Roman" pitchFamily="18" charset="0"/>
              </a:rPr>
              <a:t>For further information please contact Inga </a:t>
            </a:r>
            <a:r>
              <a:rPr lang="en-US" sz="1400" dirty="0" err="1">
                <a:latin typeface="Times New Roman" pitchFamily="18" charset="0"/>
              </a:rPr>
              <a:t>Maslova</a:t>
            </a:r>
            <a:r>
              <a:rPr lang="en-US" sz="1400" dirty="0">
                <a:latin typeface="Times New Roman" pitchFamily="18" charset="0"/>
              </a:rPr>
              <a:t> </a:t>
            </a:r>
            <a:r>
              <a:rPr lang="en-US" sz="1400" dirty="0" smtClean="0">
                <a:latin typeface="Times New Roman" pitchFamily="18" charset="0"/>
              </a:rPr>
              <a:t>(Maslova@american.edu).</a:t>
            </a:r>
            <a:endParaRPr lang="en-US" sz="1400" dirty="0">
              <a:latin typeface="Times New Roman" pitchFamily="18" charset="0"/>
            </a:endParaRPr>
          </a:p>
          <a:p>
            <a:pPr algn="just" defTabSz="3134726"/>
            <a:r>
              <a:rPr lang="en-US" sz="1400" dirty="0" smtClean="0">
                <a:latin typeface="Times New Roman" pitchFamily="18" charset="0"/>
              </a:rPr>
              <a:t>This poster is available </a:t>
            </a:r>
            <a:r>
              <a:rPr lang="en-US" sz="1400" dirty="0">
                <a:latin typeface="Times New Roman" pitchFamily="18" charset="0"/>
              </a:rPr>
              <a:t>upon request. </a:t>
            </a:r>
          </a:p>
        </p:txBody>
      </p:sp>
      <p:sp>
        <p:nvSpPr>
          <p:cNvPr id="2339" name="Text Box 291"/>
          <p:cNvSpPr txBox="1">
            <a:spLocks noChangeArrowheads="1"/>
          </p:cNvSpPr>
          <p:nvPr/>
        </p:nvSpPr>
        <p:spPr bwMode="auto">
          <a:xfrm>
            <a:off x="1028699" y="9180510"/>
            <a:ext cx="6572251" cy="1035434"/>
          </a:xfrm>
          <a:prstGeom prst="rect">
            <a:avLst/>
          </a:prstGeom>
          <a:noFill/>
          <a:ln w="9525">
            <a:noFill/>
            <a:miter lim="800000"/>
            <a:headEnd/>
            <a:tailEnd/>
          </a:ln>
          <a:effectLst/>
        </p:spPr>
        <p:txBody>
          <a:bodyPr wrap="square" lIns="65303" tIns="32650" rIns="65303" bIns="32650">
            <a:spAutoFit/>
          </a:bodyPr>
          <a:lstStyle/>
          <a:p>
            <a:pPr algn="just" defTabSz="3134726">
              <a:spcBef>
                <a:spcPct val="50000"/>
              </a:spcBef>
            </a:pPr>
            <a:r>
              <a:rPr lang="en-US" dirty="0" smtClean="0">
                <a:latin typeface="Times New Roman" pitchFamily="18" charset="0"/>
              </a:rPr>
              <a:t>Develop an easy-to-use software package that computes Magnetic Storm Index and Solar </a:t>
            </a:r>
            <a:r>
              <a:rPr lang="en-US" dirty="0" smtClean="0">
                <a:latin typeface="Times New Roman" pitchFamily="18" charset="0"/>
              </a:rPr>
              <a:t>quiet daily </a:t>
            </a:r>
            <a:r>
              <a:rPr lang="en-US" dirty="0" smtClean="0">
                <a:latin typeface="Times New Roman" pitchFamily="18" charset="0"/>
              </a:rPr>
              <a:t>variation from the raw magnetometer data.</a:t>
            </a:r>
          </a:p>
        </p:txBody>
      </p:sp>
      <p:pic>
        <p:nvPicPr>
          <p:cNvPr id="2" name="Picture 2"/>
          <p:cNvPicPr>
            <a:picLocks noChangeAspect="1" noChangeArrowheads="1"/>
          </p:cNvPicPr>
          <p:nvPr/>
        </p:nvPicPr>
        <p:blipFill>
          <a:blip r:embed="rId2" cstate="print"/>
          <a:srcRect/>
          <a:stretch>
            <a:fillRect/>
          </a:stretch>
        </p:blipFill>
        <p:spPr bwMode="auto">
          <a:xfrm>
            <a:off x="1485900" y="628652"/>
            <a:ext cx="2193132" cy="1911350"/>
          </a:xfrm>
          <a:prstGeom prst="rect">
            <a:avLst/>
          </a:prstGeom>
          <a:noFill/>
          <a:ln w="9525">
            <a:noFill/>
            <a:miter lim="800000"/>
            <a:headEnd/>
            <a:tailEnd/>
          </a:ln>
          <a:effectLst/>
        </p:spPr>
      </p:pic>
      <p:sp>
        <p:nvSpPr>
          <p:cNvPr id="74" name="TextBox 73"/>
          <p:cNvSpPr txBox="1"/>
          <p:nvPr/>
        </p:nvSpPr>
        <p:spPr>
          <a:xfrm>
            <a:off x="878813" y="16812832"/>
            <a:ext cx="6858000" cy="527603"/>
          </a:xfrm>
          <a:prstGeom prst="rect">
            <a:avLst/>
          </a:prstGeom>
          <a:noFill/>
        </p:spPr>
        <p:txBody>
          <a:bodyPr wrap="square" lIns="65303" tIns="32650" rIns="65303" bIns="32650" rtlCol="0">
            <a:spAutoFit/>
          </a:bodyPr>
          <a:lstStyle/>
          <a:p>
            <a:r>
              <a:rPr lang="en-US" sz="1500" b="1" dirty="0" smtClean="0">
                <a:latin typeface="Times New Roman" pitchFamily="18" charset="0"/>
                <a:cs typeface="Times New Roman" pitchFamily="18" charset="0"/>
              </a:rPr>
              <a:t>Figure 2. </a:t>
            </a:r>
            <a:r>
              <a:rPr lang="en-US" sz="1500" dirty="0" smtClean="0">
                <a:latin typeface="Times New Roman" pitchFamily="18" charset="0"/>
                <a:cs typeface="Times New Roman" pitchFamily="18" charset="0"/>
              </a:rPr>
              <a:t>Magnetometer records from four equatorial stations: San Juan, Honolulu, </a:t>
            </a:r>
            <a:r>
              <a:rPr lang="en-US" sz="1500" dirty="0" err="1" smtClean="0">
                <a:latin typeface="Times New Roman" pitchFamily="18" charset="0"/>
                <a:cs typeface="Times New Roman" pitchFamily="18" charset="0"/>
              </a:rPr>
              <a:t>Kakioka</a:t>
            </a:r>
            <a:r>
              <a:rPr lang="en-US" sz="1500" dirty="0" smtClean="0">
                <a:latin typeface="Times New Roman" pitchFamily="18" charset="0"/>
                <a:cs typeface="Times New Roman" pitchFamily="18" charset="0"/>
              </a:rPr>
              <a:t>, </a:t>
            </a:r>
            <a:r>
              <a:rPr lang="en-US" sz="1500" dirty="0" err="1" smtClean="0">
                <a:latin typeface="Times New Roman" pitchFamily="18" charset="0"/>
                <a:cs typeface="Times New Roman" pitchFamily="18" charset="0"/>
              </a:rPr>
              <a:t>Hermanus</a:t>
            </a:r>
            <a:r>
              <a:rPr lang="en-US" sz="1500" dirty="0" smtClean="0">
                <a:latin typeface="Times New Roman" pitchFamily="18" charset="0"/>
                <a:cs typeface="Times New Roman" pitchFamily="18" charset="0"/>
              </a:rPr>
              <a:t> during March – April, 2001. </a:t>
            </a:r>
            <a:endParaRPr lang="en-US" sz="1500" dirty="0">
              <a:latin typeface="Times New Roman" pitchFamily="18" charset="0"/>
              <a:cs typeface="Times New Roman" pitchFamily="18" charset="0"/>
            </a:endParaRPr>
          </a:p>
        </p:txBody>
      </p:sp>
      <p:sp>
        <p:nvSpPr>
          <p:cNvPr id="79" name="TextBox 78"/>
          <p:cNvSpPr txBox="1"/>
          <p:nvPr/>
        </p:nvSpPr>
        <p:spPr>
          <a:xfrm>
            <a:off x="25326760" y="9842491"/>
            <a:ext cx="6629400" cy="3943930"/>
          </a:xfrm>
          <a:prstGeom prst="rect">
            <a:avLst/>
          </a:prstGeom>
          <a:noFill/>
        </p:spPr>
        <p:txBody>
          <a:bodyPr wrap="square" lIns="65303" tIns="32650" rIns="65303" bIns="32650" rtlCol="0">
            <a:spAutoFit/>
          </a:bodyPr>
          <a:lstStyle/>
          <a:p>
            <a:r>
              <a:rPr lang="en-US" dirty="0" smtClean="0">
                <a:latin typeface="Times New Roman" pitchFamily="18" charset="0"/>
                <a:cs typeface="Times New Roman" pitchFamily="18" charset="0"/>
              </a:rPr>
              <a:t>R package (a beta version) is available at </a:t>
            </a:r>
            <a:r>
              <a:rPr lang="en-US" dirty="0" smtClean="0">
                <a:latin typeface="Times New Roman" pitchFamily="18" charset="0"/>
                <a:cs typeface="Times New Roman" pitchFamily="18" charset="0"/>
                <a:hlinkClick r:id="rId3"/>
              </a:rPr>
              <a:t>http://wami.usu.edu/</a:t>
            </a: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pPr>
              <a:lnSpc>
                <a:spcPct val="150000"/>
              </a:lnSpc>
            </a:pPr>
            <a:r>
              <a:rPr lang="en-US" dirty="0" smtClean="0">
                <a:latin typeface="Times New Roman" pitchFamily="18" charset="0"/>
                <a:cs typeface="Times New Roman" pitchFamily="18" charset="0"/>
              </a:rPr>
              <a:t>Package  contains two main functions that </a:t>
            </a:r>
          </a:p>
          <a:p>
            <a:pPr marL="693834" lvl="1" indent="-367324">
              <a:lnSpc>
                <a:spcPct val="150000"/>
              </a:lnSpc>
              <a:buFont typeface="+mj-lt"/>
              <a:buAutoNum type="arabicPeriod"/>
            </a:pPr>
            <a:r>
              <a:rPr lang="en-US" dirty="0" smtClean="0">
                <a:latin typeface="Times New Roman" pitchFamily="18" charset="0"/>
                <a:cs typeface="Times New Roman" pitchFamily="18" charset="0"/>
              </a:rPr>
              <a:t>Compute the storm activity index associated with the ring current.</a:t>
            </a:r>
          </a:p>
          <a:p>
            <a:pPr marL="693834" lvl="1" indent="-367324">
              <a:lnSpc>
                <a:spcPct val="150000"/>
              </a:lnSpc>
              <a:buFont typeface="+mj-lt"/>
              <a:buAutoNum type="arabicPeriod"/>
            </a:pPr>
            <a:r>
              <a:rPr lang="en-US" dirty="0" smtClean="0">
                <a:latin typeface="Times New Roman" pitchFamily="18" charset="0"/>
                <a:cs typeface="Times New Roman" pitchFamily="18" charset="0"/>
              </a:rPr>
              <a:t>Compute the estimate of the Sq variation;</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Coming soon to the Comprehensive R Archive Network </a:t>
            </a:r>
            <a:r>
              <a:rPr lang="en-US" dirty="0" smtClean="0">
                <a:latin typeface="Times New Roman" pitchFamily="18" charset="0"/>
                <a:cs typeface="Times New Roman" pitchFamily="18" charset="0"/>
                <a:hlinkClick r:id="rId4"/>
              </a:rPr>
              <a:t>http://www.r-project.org/</a:t>
            </a:r>
            <a:endParaRPr lang="en-US" dirty="0" smtClean="0">
              <a:latin typeface="Times New Roman" pitchFamily="18" charset="0"/>
              <a:cs typeface="Times New Roman" pitchFamily="18" charset="0"/>
            </a:endParaRPr>
          </a:p>
        </p:txBody>
      </p:sp>
      <p:grpSp>
        <p:nvGrpSpPr>
          <p:cNvPr id="82" name="Group 327"/>
          <p:cNvGrpSpPr>
            <a:grpSpLocks/>
          </p:cNvGrpSpPr>
          <p:nvPr/>
        </p:nvGrpSpPr>
        <p:grpSpPr bwMode="auto">
          <a:xfrm>
            <a:off x="16707823" y="3704284"/>
            <a:ext cx="7495794" cy="461436"/>
            <a:chOff x="20837" y="3547"/>
            <a:chExt cx="6288" cy="436"/>
          </a:xfrm>
        </p:grpSpPr>
        <p:sp>
          <p:nvSpPr>
            <p:cNvPr id="83" name="Text Box 328"/>
            <p:cNvSpPr txBox="1">
              <a:spLocks noChangeArrowheads="1"/>
            </p:cNvSpPr>
            <p:nvPr/>
          </p:nvSpPr>
          <p:spPr bwMode="auto">
            <a:xfrm>
              <a:off x="21268" y="3547"/>
              <a:ext cx="5857" cy="436"/>
            </a:xfrm>
            <a:prstGeom prst="rect">
              <a:avLst/>
            </a:prstGeom>
            <a:solidFill>
              <a:srgbClr val="003466"/>
            </a:solidFill>
            <a:ln w="9525">
              <a:noFill/>
              <a:miter lim="800000"/>
              <a:headEnd/>
              <a:tailEnd/>
            </a:ln>
            <a:effectLst/>
          </p:spPr>
          <p:txBody>
            <a:bodyPr lIns="91426" tIns="45710" rIns="91426" bIns="45710">
              <a:spAutoFit/>
            </a:bodyPr>
            <a:lstStyle/>
            <a:p>
              <a:pPr eaLnBrk="0" hangingPunct="0">
                <a:spcBef>
                  <a:spcPct val="50000"/>
                </a:spcBef>
              </a:pPr>
              <a:r>
                <a:rPr lang="en-US" sz="1700" b="1" dirty="0">
                  <a:solidFill>
                    <a:schemeClr val="bg1"/>
                  </a:solidFill>
                  <a:latin typeface="Arial" charset="0"/>
                </a:rPr>
                <a:t> </a:t>
              </a:r>
              <a:r>
                <a:rPr lang="en-US" sz="2400" b="1" dirty="0" smtClean="0">
                  <a:solidFill>
                    <a:schemeClr val="bg1"/>
                  </a:solidFill>
                  <a:latin typeface="Arial" charset="0"/>
                </a:rPr>
                <a:t>Solar quiet variations</a:t>
              </a:r>
              <a:endParaRPr lang="en-US" sz="2400" b="1" dirty="0">
                <a:solidFill>
                  <a:schemeClr val="bg1"/>
                </a:solidFill>
                <a:latin typeface="Arial" charset="0"/>
              </a:endParaRPr>
            </a:p>
          </p:txBody>
        </p:sp>
        <p:sp>
          <p:nvSpPr>
            <p:cNvPr id="84" name="Rectangle 329"/>
            <p:cNvSpPr>
              <a:spLocks noChangeArrowheads="1"/>
            </p:cNvSpPr>
            <p:nvPr/>
          </p:nvSpPr>
          <p:spPr bwMode="auto">
            <a:xfrm>
              <a:off x="20837" y="3550"/>
              <a:ext cx="432" cy="374"/>
            </a:xfrm>
            <a:prstGeom prst="rect">
              <a:avLst/>
            </a:prstGeom>
            <a:solidFill>
              <a:srgbClr val="CC0000"/>
            </a:solidFill>
            <a:ln w="9525">
              <a:solidFill>
                <a:schemeClr val="tx1"/>
              </a:solidFill>
              <a:miter lim="800000"/>
              <a:headEnd/>
              <a:tailEnd/>
            </a:ln>
            <a:effectLst/>
          </p:spPr>
          <p:txBody>
            <a:bodyPr wrap="none" anchor="ctr"/>
            <a:lstStyle/>
            <a:p>
              <a:endParaRPr lang="en-US"/>
            </a:p>
          </p:txBody>
        </p:sp>
      </p:grpSp>
      <p:grpSp>
        <p:nvGrpSpPr>
          <p:cNvPr id="85" name="Group 327"/>
          <p:cNvGrpSpPr>
            <a:grpSpLocks/>
          </p:cNvGrpSpPr>
          <p:nvPr/>
        </p:nvGrpSpPr>
        <p:grpSpPr bwMode="auto">
          <a:xfrm>
            <a:off x="514350" y="3759213"/>
            <a:ext cx="7486650" cy="461435"/>
            <a:chOff x="20837" y="3547"/>
            <a:chExt cx="6288" cy="436"/>
          </a:xfrm>
        </p:grpSpPr>
        <p:sp>
          <p:nvSpPr>
            <p:cNvPr id="86" name="Text Box 328"/>
            <p:cNvSpPr txBox="1">
              <a:spLocks noChangeArrowheads="1"/>
            </p:cNvSpPr>
            <p:nvPr/>
          </p:nvSpPr>
          <p:spPr bwMode="auto">
            <a:xfrm>
              <a:off x="21268" y="3547"/>
              <a:ext cx="5857" cy="436"/>
            </a:xfrm>
            <a:prstGeom prst="rect">
              <a:avLst/>
            </a:prstGeom>
            <a:solidFill>
              <a:srgbClr val="003466"/>
            </a:solidFill>
            <a:ln w="9525">
              <a:noFill/>
              <a:miter lim="800000"/>
              <a:headEnd/>
              <a:tailEnd/>
            </a:ln>
            <a:effectLst/>
          </p:spPr>
          <p:txBody>
            <a:bodyPr lIns="91426" tIns="45710" rIns="91426" bIns="45710">
              <a:spAutoFit/>
            </a:bodyPr>
            <a:lstStyle/>
            <a:p>
              <a:pPr eaLnBrk="0" hangingPunct="0">
                <a:spcBef>
                  <a:spcPct val="50000"/>
                </a:spcBef>
              </a:pPr>
              <a:r>
                <a:rPr lang="en-US" sz="1700" b="1" dirty="0">
                  <a:solidFill>
                    <a:schemeClr val="bg1"/>
                  </a:solidFill>
                  <a:latin typeface="Arial" charset="0"/>
                </a:rPr>
                <a:t> </a:t>
              </a:r>
              <a:r>
                <a:rPr lang="en-US" sz="2400" b="1" dirty="0" smtClean="0">
                  <a:solidFill>
                    <a:schemeClr val="bg1"/>
                  </a:solidFill>
                  <a:latin typeface="Arial" charset="0"/>
                </a:rPr>
                <a:t>Abstract</a:t>
              </a:r>
              <a:endParaRPr lang="en-US" sz="2400" b="1" dirty="0">
                <a:solidFill>
                  <a:schemeClr val="bg1"/>
                </a:solidFill>
                <a:latin typeface="Arial" charset="0"/>
              </a:endParaRPr>
            </a:p>
          </p:txBody>
        </p:sp>
        <p:sp>
          <p:nvSpPr>
            <p:cNvPr id="87" name="Rectangle 329"/>
            <p:cNvSpPr>
              <a:spLocks noChangeArrowheads="1"/>
            </p:cNvSpPr>
            <p:nvPr/>
          </p:nvSpPr>
          <p:spPr bwMode="auto">
            <a:xfrm>
              <a:off x="20837" y="3550"/>
              <a:ext cx="432" cy="374"/>
            </a:xfrm>
            <a:prstGeom prst="rect">
              <a:avLst/>
            </a:prstGeom>
            <a:solidFill>
              <a:srgbClr val="CC0000"/>
            </a:solidFill>
            <a:ln w="9525">
              <a:solidFill>
                <a:schemeClr val="tx1"/>
              </a:solidFill>
              <a:miter lim="800000"/>
              <a:headEnd/>
              <a:tailEnd/>
            </a:ln>
            <a:effectLst/>
          </p:spPr>
          <p:txBody>
            <a:bodyPr wrap="none" anchor="ctr"/>
            <a:lstStyle/>
            <a:p>
              <a:endParaRPr lang="en-US"/>
            </a:p>
          </p:txBody>
        </p:sp>
      </p:grpSp>
      <p:grpSp>
        <p:nvGrpSpPr>
          <p:cNvPr id="88" name="Group 327"/>
          <p:cNvGrpSpPr>
            <a:grpSpLocks/>
          </p:cNvGrpSpPr>
          <p:nvPr/>
        </p:nvGrpSpPr>
        <p:grpSpPr bwMode="auto">
          <a:xfrm>
            <a:off x="514350" y="8561705"/>
            <a:ext cx="7486650" cy="461435"/>
            <a:chOff x="20837" y="3547"/>
            <a:chExt cx="6288" cy="436"/>
          </a:xfrm>
        </p:grpSpPr>
        <p:sp>
          <p:nvSpPr>
            <p:cNvPr id="89" name="Text Box 328"/>
            <p:cNvSpPr txBox="1">
              <a:spLocks noChangeArrowheads="1"/>
            </p:cNvSpPr>
            <p:nvPr/>
          </p:nvSpPr>
          <p:spPr bwMode="auto">
            <a:xfrm>
              <a:off x="21268" y="3547"/>
              <a:ext cx="5857" cy="436"/>
            </a:xfrm>
            <a:prstGeom prst="rect">
              <a:avLst/>
            </a:prstGeom>
            <a:solidFill>
              <a:srgbClr val="003466"/>
            </a:solidFill>
            <a:ln w="9525">
              <a:noFill/>
              <a:miter lim="800000"/>
              <a:headEnd/>
              <a:tailEnd/>
            </a:ln>
            <a:effectLst/>
          </p:spPr>
          <p:txBody>
            <a:bodyPr lIns="91426" tIns="45710" rIns="91426" bIns="45710">
              <a:spAutoFit/>
            </a:bodyPr>
            <a:lstStyle/>
            <a:p>
              <a:pPr eaLnBrk="0" hangingPunct="0">
                <a:spcBef>
                  <a:spcPct val="50000"/>
                </a:spcBef>
              </a:pPr>
              <a:r>
                <a:rPr lang="en-US" sz="1700" b="1" dirty="0">
                  <a:solidFill>
                    <a:schemeClr val="bg1"/>
                  </a:solidFill>
                  <a:latin typeface="Arial" charset="0"/>
                </a:rPr>
                <a:t> </a:t>
              </a:r>
              <a:r>
                <a:rPr lang="en-US" sz="2400" b="1" dirty="0" smtClean="0">
                  <a:solidFill>
                    <a:schemeClr val="bg1"/>
                  </a:solidFill>
                  <a:latin typeface="Arial" charset="0"/>
                </a:rPr>
                <a:t>Objective</a:t>
              </a:r>
              <a:endParaRPr lang="en-US" sz="2400" b="1" dirty="0">
                <a:solidFill>
                  <a:schemeClr val="bg1"/>
                </a:solidFill>
                <a:latin typeface="Arial" charset="0"/>
              </a:endParaRPr>
            </a:p>
          </p:txBody>
        </p:sp>
        <p:sp>
          <p:nvSpPr>
            <p:cNvPr id="90" name="Rectangle 329"/>
            <p:cNvSpPr>
              <a:spLocks noChangeArrowheads="1"/>
            </p:cNvSpPr>
            <p:nvPr/>
          </p:nvSpPr>
          <p:spPr bwMode="auto">
            <a:xfrm>
              <a:off x="20837" y="3550"/>
              <a:ext cx="432" cy="374"/>
            </a:xfrm>
            <a:prstGeom prst="rect">
              <a:avLst/>
            </a:prstGeom>
            <a:solidFill>
              <a:srgbClr val="CC0000"/>
            </a:solidFill>
            <a:ln w="9525">
              <a:solidFill>
                <a:schemeClr val="tx1"/>
              </a:solidFill>
              <a:miter lim="800000"/>
              <a:headEnd/>
              <a:tailEnd/>
            </a:ln>
            <a:effectLst/>
          </p:spPr>
          <p:txBody>
            <a:bodyPr wrap="none" anchor="ctr"/>
            <a:lstStyle/>
            <a:p>
              <a:endParaRPr lang="en-US"/>
            </a:p>
          </p:txBody>
        </p:sp>
      </p:grpSp>
      <p:grpSp>
        <p:nvGrpSpPr>
          <p:cNvPr id="110" name="Group 258"/>
          <p:cNvGrpSpPr>
            <a:grpSpLocks/>
          </p:cNvGrpSpPr>
          <p:nvPr/>
        </p:nvGrpSpPr>
        <p:grpSpPr bwMode="auto">
          <a:xfrm>
            <a:off x="24803102" y="20050682"/>
            <a:ext cx="7486650" cy="461435"/>
            <a:chOff x="20832" y="12955"/>
            <a:chExt cx="6288" cy="436"/>
          </a:xfrm>
        </p:grpSpPr>
        <p:sp>
          <p:nvSpPr>
            <p:cNvPr id="111" name="Text Box 259"/>
            <p:cNvSpPr txBox="1">
              <a:spLocks noChangeArrowheads="1"/>
            </p:cNvSpPr>
            <p:nvPr/>
          </p:nvSpPr>
          <p:spPr bwMode="auto">
            <a:xfrm>
              <a:off x="21263" y="12955"/>
              <a:ext cx="5857" cy="436"/>
            </a:xfrm>
            <a:prstGeom prst="rect">
              <a:avLst/>
            </a:prstGeom>
            <a:solidFill>
              <a:srgbClr val="003466"/>
            </a:solidFill>
            <a:ln w="9525">
              <a:noFill/>
              <a:miter lim="800000"/>
              <a:headEnd/>
              <a:tailEnd/>
            </a:ln>
            <a:effectLst/>
          </p:spPr>
          <p:txBody>
            <a:bodyPr lIns="91426" tIns="45710" rIns="91426" bIns="45710">
              <a:spAutoFit/>
            </a:bodyPr>
            <a:lstStyle/>
            <a:p>
              <a:pPr eaLnBrk="0" hangingPunct="0">
                <a:spcBef>
                  <a:spcPct val="50000"/>
                </a:spcBef>
              </a:pPr>
              <a:r>
                <a:rPr lang="en-US" sz="1700" b="1" dirty="0">
                  <a:solidFill>
                    <a:schemeClr val="bg1"/>
                  </a:solidFill>
                  <a:latin typeface="Arial" charset="0"/>
                </a:rPr>
                <a:t> </a:t>
              </a:r>
              <a:r>
                <a:rPr lang="en-US" sz="2400" b="1" dirty="0" smtClean="0">
                  <a:solidFill>
                    <a:schemeClr val="bg1"/>
                  </a:solidFill>
                  <a:latin typeface="Arial" charset="0"/>
                </a:rPr>
                <a:t>Contact information</a:t>
              </a:r>
              <a:endParaRPr lang="en-US" sz="2400" b="1" dirty="0">
                <a:solidFill>
                  <a:schemeClr val="bg1"/>
                </a:solidFill>
                <a:latin typeface="Arial" charset="0"/>
              </a:endParaRPr>
            </a:p>
          </p:txBody>
        </p:sp>
        <p:sp>
          <p:nvSpPr>
            <p:cNvPr id="112" name="Rectangle 260"/>
            <p:cNvSpPr>
              <a:spLocks noChangeArrowheads="1"/>
            </p:cNvSpPr>
            <p:nvPr/>
          </p:nvSpPr>
          <p:spPr bwMode="auto">
            <a:xfrm>
              <a:off x="20832" y="12958"/>
              <a:ext cx="432" cy="374"/>
            </a:xfrm>
            <a:prstGeom prst="rect">
              <a:avLst/>
            </a:prstGeom>
            <a:solidFill>
              <a:srgbClr val="CC0000"/>
            </a:solidFill>
            <a:ln w="9525">
              <a:solidFill>
                <a:schemeClr val="tx1"/>
              </a:solidFill>
              <a:miter lim="800000"/>
              <a:headEnd/>
              <a:tailEnd/>
            </a:ln>
            <a:effectLst/>
          </p:spPr>
          <p:txBody>
            <a:bodyPr wrap="none" anchor="ctr"/>
            <a:lstStyle/>
            <a:p>
              <a:endParaRPr lang="en-US"/>
            </a:p>
          </p:txBody>
        </p:sp>
      </p:grpSp>
      <p:grpSp>
        <p:nvGrpSpPr>
          <p:cNvPr id="129" name="Group 327"/>
          <p:cNvGrpSpPr>
            <a:grpSpLocks/>
          </p:cNvGrpSpPr>
          <p:nvPr/>
        </p:nvGrpSpPr>
        <p:grpSpPr bwMode="auto">
          <a:xfrm>
            <a:off x="8631908" y="3704276"/>
            <a:ext cx="7495794" cy="457201"/>
            <a:chOff x="20837" y="3547"/>
            <a:chExt cx="6288" cy="432"/>
          </a:xfrm>
        </p:grpSpPr>
        <p:sp>
          <p:nvSpPr>
            <p:cNvPr id="130" name="Text Box 328"/>
            <p:cNvSpPr txBox="1">
              <a:spLocks noChangeArrowheads="1"/>
            </p:cNvSpPr>
            <p:nvPr/>
          </p:nvSpPr>
          <p:spPr bwMode="auto">
            <a:xfrm>
              <a:off x="21268" y="3547"/>
              <a:ext cx="5857" cy="432"/>
            </a:xfrm>
            <a:prstGeom prst="rect">
              <a:avLst/>
            </a:prstGeom>
            <a:solidFill>
              <a:srgbClr val="003466"/>
            </a:solidFill>
            <a:ln w="9525">
              <a:noFill/>
              <a:miter lim="800000"/>
              <a:headEnd/>
              <a:tailEnd/>
            </a:ln>
            <a:effectLst/>
          </p:spPr>
          <p:txBody>
            <a:bodyPr lIns="91426" tIns="45710" rIns="91426" bIns="45710">
              <a:spAutoFit/>
            </a:bodyPr>
            <a:lstStyle/>
            <a:p>
              <a:pPr eaLnBrk="0" hangingPunct="0">
                <a:spcBef>
                  <a:spcPct val="50000"/>
                </a:spcBef>
              </a:pPr>
              <a:r>
                <a:rPr lang="en-US" sz="2400" b="1" dirty="0" smtClean="0">
                  <a:solidFill>
                    <a:schemeClr val="bg1"/>
                  </a:solidFill>
                  <a:latin typeface="Arial" charset="0"/>
                </a:rPr>
                <a:t>Storm activity index</a:t>
              </a:r>
              <a:endParaRPr lang="en-US" sz="2400" b="1" dirty="0">
                <a:solidFill>
                  <a:schemeClr val="bg1"/>
                </a:solidFill>
                <a:latin typeface="Arial" charset="0"/>
              </a:endParaRPr>
            </a:p>
          </p:txBody>
        </p:sp>
        <p:sp>
          <p:nvSpPr>
            <p:cNvPr id="131" name="Rectangle 329"/>
            <p:cNvSpPr>
              <a:spLocks noChangeArrowheads="1"/>
            </p:cNvSpPr>
            <p:nvPr/>
          </p:nvSpPr>
          <p:spPr bwMode="auto">
            <a:xfrm>
              <a:off x="20837" y="3550"/>
              <a:ext cx="426" cy="374"/>
            </a:xfrm>
            <a:prstGeom prst="rect">
              <a:avLst/>
            </a:prstGeom>
            <a:solidFill>
              <a:srgbClr val="CC0000"/>
            </a:solidFill>
            <a:ln w="9525">
              <a:solidFill>
                <a:schemeClr val="tx1"/>
              </a:solidFill>
              <a:miter lim="800000"/>
              <a:headEnd/>
              <a:tailEnd/>
            </a:ln>
            <a:effectLst/>
          </p:spPr>
          <p:txBody>
            <a:bodyPr wrap="none" anchor="ctr"/>
            <a:lstStyle/>
            <a:p>
              <a:endParaRPr lang="en-US"/>
            </a:p>
          </p:txBody>
        </p:sp>
      </p:grpSp>
      <p:pic>
        <p:nvPicPr>
          <p:cNvPr id="1026" name="Picture 2"/>
          <p:cNvPicPr>
            <a:picLocks noChangeAspect="1" noChangeArrowheads="1"/>
          </p:cNvPicPr>
          <p:nvPr/>
        </p:nvPicPr>
        <p:blipFill>
          <a:blip r:embed="rId5"/>
          <a:srcRect/>
          <a:stretch>
            <a:fillRect/>
          </a:stretch>
        </p:blipFill>
        <p:spPr bwMode="auto">
          <a:xfrm>
            <a:off x="28345132" y="734343"/>
            <a:ext cx="3445830" cy="1563123"/>
          </a:xfrm>
          <a:prstGeom prst="rect">
            <a:avLst/>
          </a:prstGeom>
          <a:noFill/>
          <a:ln w="9525">
            <a:solidFill>
              <a:srgbClr val="000099"/>
            </a:solidFill>
            <a:miter lim="800000"/>
            <a:headEnd/>
            <a:tailEnd/>
          </a:ln>
          <a:effectLst/>
        </p:spPr>
      </p:pic>
      <p:pic>
        <p:nvPicPr>
          <p:cNvPr id="1028" name="Picture 4" descr="C:\Users\Maslova\Documents\Research\R_package\useR conference\Magnetosphere_rendition.jpg"/>
          <p:cNvPicPr>
            <a:picLocks noChangeAspect="1" noChangeArrowheads="1"/>
          </p:cNvPicPr>
          <p:nvPr/>
        </p:nvPicPr>
        <p:blipFill>
          <a:blip r:embed="rId6"/>
          <a:srcRect/>
          <a:stretch>
            <a:fillRect/>
          </a:stretch>
        </p:blipFill>
        <p:spPr bwMode="auto">
          <a:xfrm>
            <a:off x="1127437" y="11363580"/>
            <a:ext cx="6381328" cy="3289854"/>
          </a:xfrm>
          <a:prstGeom prst="rect">
            <a:avLst/>
          </a:prstGeom>
          <a:ln>
            <a:noFill/>
          </a:ln>
          <a:effectLst>
            <a:outerShdw blurRad="190500" algn="tl" rotWithShape="0">
              <a:srgbClr val="000000">
                <a:alpha val="70000"/>
              </a:srgbClr>
            </a:outerShdw>
          </a:effectLst>
        </p:spPr>
      </p:pic>
      <p:pic>
        <p:nvPicPr>
          <p:cNvPr id="4" name="Picture 2"/>
          <p:cNvPicPr>
            <a:picLocks noChangeAspect="1" noChangeArrowheads="1"/>
          </p:cNvPicPr>
          <p:nvPr/>
        </p:nvPicPr>
        <p:blipFill>
          <a:blip r:embed="rId7"/>
          <a:srcRect/>
          <a:stretch>
            <a:fillRect/>
          </a:stretch>
        </p:blipFill>
        <p:spPr bwMode="auto">
          <a:xfrm>
            <a:off x="28807486" y="5501868"/>
            <a:ext cx="3257491" cy="2657310"/>
          </a:xfrm>
          <a:prstGeom prst="rect">
            <a:avLst/>
          </a:prstGeom>
          <a:ln>
            <a:noFill/>
          </a:ln>
          <a:effectLst>
            <a:outerShdw blurRad="190500" algn="tl" rotWithShape="0">
              <a:srgbClr val="000000">
                <a:alpha val="70000"/>
              </a:srgbClr>
            </a:outerShdw>
          </a:effectLst>
        </p:spPr>
      </p:pic>
      <p:grpSp>
        <p:nvGrpSpPr>
          <p:cNvPr id="64" name="Group 327"/>
          <p:cNvGrpSpPr>
            <a:grpSpLocks/>
          </p:cNvGrpSpPr>
          <p:nvPr/>
        </p:nvGrpSpPr>
        <p:grpSpPr bwMode="auto">
          <a:xfrm>
            <a:off x="510218" y="10347558"/>
            <a:ext cx="7495794" cy="461436"/>
            <a:chOff x="20837" y="3547"/>
            <a:chExt cx="6288" cy="436"/>
          </a:xfrm>
        </p:grpSpPr>
        <p:sp>
          <p:nvSpPr>
            <p:cNvPr id="65" name="Text Box 328"/>
            <p:cNvSpPr txBox="1">
              <a:spLocks noChangeArrowheads="1"/>
            </p:cNvSpPr>
            <p:nvPr/>
          </p:nvSpPr>
          <p:spPr bwMode="auto">
            <a:xfrm>
              <a:off x="21268" y="3547"/>
              <a:ext cx="5857" cy="436"/>
            </a:xfrm>
            <a:prstGeom prst="rect">
              <a:avLst/>
            </a:prstGeom>
            <a:solidFill>
              <a:srgbClr val="003466"/>
            </a:solidFill>
            <a:ln w="9525">
              <a:noFill/>
              <a:miter lim="800000"/>
              <a:headEnd/>
              <a:tailEnd/>
            </a:ln>
            <a:effectLst/>
          </p:spPr>
          <p:txBody>
            <a:bodyPr lIns="91426" tIns="45710" rIns="91426" bIns="45710">
              <a:spAutoFit/>
            </a:bodyPr>
            <a:lstStyle/>
            <a:p>
              <a:pPr eaLnBrk="0" hangingPunct="0">
                <a:spcBef>
                  <a:spcPct val="50000"/>
                </a:spcBef>
              </a:pPr>
              <a:r>
                <a:rPr lang="en-US" sz="1700" b="1" dirty="0">
                  <a:solidFill>
                    <a:schemeClr val="bg1"/>
                  </a:solidFill>
                  <a:latin typeface="Arial" charset="0"/>
                </a:rPr>
                <a:t> </a:t>
              </a:r>
              <a:r>
                <a:rPr lang="en-US" sz="2400" b="1" dirty="0" smtClean="0">
                  <a:solidFill>
                    <a:schemeClr val="bg1"/>
                  </a:solidFill>
                  <a:latin typeface="Arial" charset="0"/>
                </a:rPr>
                <a:t>Background</a:t>
              </a:r>
              <a:endParaRPr lang="en-US" sz="2400" b="1" dirty="0">
                <a:solidFill>
                  <a:schemeClr val="bg1"/>
                </a:solidFill>
                <a:latin typeface="Arial" charset="0"/>
              </a:endParaRPr>
            </a:p>
          </p:txBody>
        </p:sp>
        <p:sp>
          <p:nvSpPr>
            <p:cNvPr id="66" name="Rectangle 329"/>
            <p:cNvSpPr>
              <a:spLocks noChangeArrowheads="1"/>
            </p:cNvSpPr>
            <p:nvPr/>
          </p:nvSpPr>
          <p:spPr bwMode="auto">
            <a:xfrm>
              <a:off x="20837" y="3550"/>
              <a:ext cx="432" cy="374"/>
            </a:xfrm>
            <a:prstGeom prst="rect">
              <a:avLst/>
            </a:prstGeom>
            <a:solidFill>
              <a:srgbClr val="CC0000"/>
            </a:solidFill>
            <a:ln w="9525">
              <a:solidFill>
                <a:schemeClr val="tx1"/>
              </a:solidFill>
              <a:miter lim="800000"/>
              <a:headEnd/>
              <a:tailEnd/>
            </a:ln>
            <a:effectLst/>
          </p:spPr>
          <p:txBody>
            <a:bodyPr wrap="none" anchor="ctr"/>
            <a:lstStyle/>
            <a:p>
              <a:endParaRPr lang="en-US"/>
            </a:p>
          </p:txBody>
        </p:sp>
      </p:grpSp>
      <p:pic>
        <p:nvPicPr>
          <p:cNvPr id="5" name="Picture 2"/>
          <p:cNvPicPr>
            <a:picLocks noChangeAspect="1" noChangeArrowheads="1"/>
          </p:cNvPicPr>
          <p:nvPr/>
        </p:nvPicPr>
        <p:blipFill>
          <a:blip r:embed="rId8"/>
          <a:srcRect/>
          <a:stretch>
            <a:fillRect/>
          </a:stretch>
        </p:blipFill>
        <p:spPr bwMode="auto">
          <a:xfrm>
            <a:off x="9280207" y="18319480"/>
            <a:ext cx="6101627" cy="3038321"/>
          </a:xfrm>
          <a:prstGeom prst="rect">
            <a:avLst/>
          </a:prstGeom>
          <a:ln>
            <a:noFill/>
          </a:ln>
          <a:effectLst>
            <a:outerShdw blurRad="190500" algn="tl" rotWithShape="0">
              <a:srgbClr val="000000">
                <a:alpha val="70000"/>
              </a:srgbClr>
            </a:outerShdw>
          </a:effectLst>
        </p:spPr>
      </p:pic>
      <p:sp>
        <p:nvSpPr>
          <p:cNvPr id="67" name="TextBox 66"/>
          <p:cNvSpPr txBox="1"/>
          <p:nvPr/>
        </p:nvSpPr>
        <p:spPr>
          <a:xfrm>
            <a:off x="713064" y="10894644"/>
            <a:ext cx="6858000" cy="296770"/>
          </a:xfrm>
          <a:prstGeom prst="rect">
            <a:avLst/>
          </a:prstGeom>
          <a:noFill/>
        </p:spPr>
        <p:txBody>
          <a:bodyPr wrap="square" lIns="65303" tIns="32650" rIns="65303" bIns="32650" rtlCol="0">
            <a:spAutoFit/>
          </a:bodyPr>
          <a:lstStyle/>
          <a:p>
            <a:r>
              <a:rPr lang="en-US" sz="1500" b="1" dirty="0" smtClean="0">
                <a:latin typeface="Times New Roman" pitchFamily="18" charset="0"/>
                <a:cs typeface="Times New Roman" pitchFamily="18" charset="0"/>
              </a:rPr>
              <a:t>Figure 1.</a:t>
            </a:r>
            <a:r>
              <a:rPr lang="en-US" sz="1500" dirty="0" smtClean="0">
                <a:latin typeface="Times New Roman" pitchFamily="18" charset="0"/>
                <a:cs typeface="Times New Roman" pitchFamily="18" charset="0"/>
              </a:rPr>
              <a:t>  Coronal Mass Ejections</a:t>
            </a:r>
            <a:endParaRPr lang="en-US" sz="1500" dirty="0">
              <a:latin typeface="Times New Roman" pitchFamily="18" charset="0"/>
              <a:cs typeface="Times New Roman" pitchFamily="18" charset="0"/>
            </a:endParaRPr>
          </a:p>
        </p:txBody>
      </p:sp>
      <p:sp>
        <p:nvSpPr>
          <p:cNvPr id="69" name="TextBox 68"/>
          <p:cNvSpPr txBox="1"/>
          <p:nvPr/>
        </p:nvSpPr>
        <p:spPr>
          <a:xfrm>
            <a:off x="878813" y="14886169"/>
            <a:ext cx="6878575" cy="1713875"/>
          </a:xfrm>
          <a:prstGeom prst="rect">
            <a:avLst/>
          </a:prstGeom>
          <a:noFill/>
        </p:spPr>
        <p:txBody>
          <a:bodyPr wrap="square" lIns="97088" tIns="48545" rIns="97088" bIns="48545" rtlCol="0">
            <a:spAutoFit/>
          </a:bodyPr>
          <a:lstStyle/>
          <a:p>
            <a:r>
              <a:rPr lang="en-US" b="1" dirty="0" smtClean="0">
                <a:latin typeface="Times New Roman" pitchFamily="18" charset="0"/>
                <a:cs typeface="Times New Roman" pitchFamily="18" charset="0"/>
              </a:rPr>
              <a:t>Ring Current</a:t>
            </a:r>
            <a:r>
              <a:rPr lang="en-US" dirty="0" smtClean="0">
                <a:latin typeface="Times New Roman" pitchFamily="18" charset="0"/>
                <a:cs typeface="Times New Roman" pitchFamily="18" charset="0"/>
              </a:rPr>
              <a:t> − an electric current of charged particles trapped in the planet’s </a:t>
            </a:r>
            <a:r>
              <a:rPr lang="en-US" dirty="0" smtClean="0">
                <a:latin typeface="Times New Roman" pitchFamily="18" charset="0"/>
                <a:cs typeface="Times New Roman" pitchFamily="18" charset="0"/>
              </a:rPr>
              <a:t>magnetosphere (Figure 5 left panel).</a:t>
            </a: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Index of Storm Activity </a:t>
            </a:r>
            <a:r>
              <a:rPr lang="en-US" dirty="0" smtClean="0">
                <a:latin typeface="Times New Roman" pitchFamily="18" charset="0"/>
                <a:cs typeface="Times New Roman" pitchFamily="18" charset="0"/>
              </a:rPr>
              <a:t>− is an index associated with the intensification of the Ring Current.</a:t>
            </a:r>
          </a:p>
        </p:txBody>
      </p:sp>
      <p:pic>
        <p:nvPicPr>
          <p:cNvPr id="7" name="Picture 5" descr="C:\Users\Maslova\Documents\Research\R_package\useR conference\rc.jpg"/>
          <p:cNvPicPr>
            <a:picLocks noChangeAspect="1" noChangeArrowheads="1"/>
          </p:cNvPicPr>
          <p:nvPr/>
        </p:nvPicPr>
        <p:blipFill>
          <a:blip r:embed="rId9"/>
          <a:srcRect/>
          <a:stretch>
            <a:fillRect/>
          </a:stretch>
        </p:blipFill>
        <p:spPr bwMode="auto">
          <a:xfrm>
            <a:off x="24884764" y="5501868"/>
            <a:ext cx="3756973" cy="2657310"/>
          </a:xfrm>
          <a:prstGeom prst="rect">
            <a:avLst/>
          </a:prstGeom>
          <a:ln>
            <a:noFill/>
          </a:ln>
          <a:effectLst>
            <a:outerShdw blurRad="190500" algn="tl" rotWithShape="0">
              <a:srgbClr val="000000">
                <a:alpha val="70000"/>
              </a:srgbClr>
            </a:outerShdw>
          </a:effectLst>
        </p:spPr>
      </p:pic>
      <p:sp>
        <p:nvSpPr>
          <p:cNvPr id="71" name="TextBox 70"/>
          <p:cNvSpPr txBox="1"/>
          <p:nvPr/>
        </p:nvSpPr>
        <p:spPr>
          <a:xfrm>
            <a:off x="24995262" y="4643820"/>
            <a:ext cx="6858000" cy="589158"/>
          </a:xfrm>
          <a:prstGeom prst="rect">
            <a:avLst/>
          </a:prstGeom>
          <a:noFill/>
        </p:spPr>
        <p:txBody>
          <a:bodyPr wrap="square" lIns="65303" tIns="32650" rIns="65303" bIns="32650" rtlCol="0">
            <a:spAutoFit/>
          </a:bodyPr>
          <a:lstStyle/>
          <a:p>
            <a:r>
              <a:rPr lang="en-US" sz="1700" b="1" dirty="0" smtClean="0">
                <a:latin typeface="Times New Roman" pitchFamily="18" charset="0"/>
                <a:cs typeface="Times New Roman" pitchFamily="18" charset="0"/>
              </a:rPr>
              <a:t>Figure 5.</a:t>
            </a:r>
            <a:r>
              <a:rPr lang="en-US" sz="1700" dirty="0" smtClean="0">
                <a:latin typeface="Times New Roman" pitchFamily="18" charset="0"/>
                <a:cs typeface="Times New Roman" pitchFamily="18" charset="0"/>
              </a:rPr>
              <a:t> Ring Current (left panel); </a:t>
            </a:r>
            <a:r>
              <a:rPr lang="en-US" sz="1700" dirty="0" err="1" smtClean="0">
                <a:latin typeface="Times New Roman" pitchFamily="18" charset="0"/>
                <a:cs typeface="Times New Roman" pitchFamily="18" charset="0"/>
              </a:rPr>
              <a:t>Ionospheric</a:t>
            </a:r>
            <a:r>
              <a:rPr lang="en-US" sz="1700" dirty="0" smtClean="0">
                <a:latin typeface="Times New Roman" pitchFamily="18" charset="0"/>
                <a:cs typeface="Times New Roman" pitchFamily="18" charset="0"/>
              </a:rPr>
              <a:t> currents responsible for Sq variation during northern hemisphere summer (right panel)</a:t>
            </a:r>
            <a:endParaRPr lang="en-US" sz="1700" dirty="0">
              <a:latin typeface="Times New Roman" pitchFamily="18" charset="0"/>
              <a:cs typeface="Times New Roman" pitchFamily="18" charset="0"/>
            </a:endParaRPr>
          </a:p>
        </p:txBody>
      </p:sp>
      <p:sp>
        <p:nvSpPr>
          <p:cNvPr id="73" name="TextBox 72"/>
          <p:cNvSpPr txBox="1"/>
          <p:nvPr/>
        </p:nvSpPr>
        <p:spPr>
          <a:xfrm>
            <a:off x="8834755" y="10894644"/>
            <a:ext cx="6961449" cy="6607512"/>
          </a:xfrm>
          <a:prstGeom prst="rect">
            <a:avLst/>
          </a:prstGeom>
          <a:noFill/>
        </p:spPr>
        <p:txBody>
          <a:bodyPr wrap="square" lIns="97088" tIns="48545" rIns="97088" bIns="48545" rtlCol="0">
            <a:spAutoFit/>
          </a:bodyPr>
          <a:lstStyle/>
          <a:p>
            <a:r>
              <a:rPr lang="en-US" sz="1700" dirty="0" smtClean="0">
                <a:latin typeface="+mn-lt"/>
                <a:cs typeface="Times New Roman" pitchFamily="18" charset="0"/>
              </a:rPr>
              <a:t>-------------------------------------------------------------------------------------</a:t>
            </a:r>
          </a:p>
          <a:p>
            <a:r>
              <a:rPr lang="en-US" sz="1900" dirty="0" err="1" smtClean="0">
                <a:latin typeface="Monotype Sans WT J" pitchFamily="34" charset="-128"/>
                <a:ea typeface="Monotype Sans WT J" pitchFamily="34" charset="-128"/>
                <a:cs typeface="Monotype Sans WT J" pitchFamily="34" charset="-128"/>
              </a:rPr>
              <a:t>SAIndex</a:t>
            </a:r>
            <a:r>
              <a:rPr lang="en-US" sz="1900" dirty="0" smtClean="0">
                <a:latin typeface="+mn-lt"/>
                <a:cs typeface="Times New Roman" pitchFamily="18" charset="0"/>
              </a:rPr>
              <a:t> 		</a:t>
            </a:r>
            <a:r>
              <a:rPr lang="en-US" sz="1900" i="1" dirty="0" smtClean="0">
                <a:latin typeface="Times New Roman" pitchFamily="18" charset="0"/>
                <a:cs typeface="Times New Roman" pitchFamily="18" charset="0"/>
              </a:rPr>
              <a:t>Index of storm activity</a:t>
            </a:r>
          </a:p>
          <a:p>
            <a:r>
              <a:rPr lang="en-US" sz="1700" dirty="0" smtClean="0">
                <a:latin typeface="+mn-lt"/>
                <a:cs typeface="Times New Roman" pitchFamily="18" charset="0"/>
              </a:rPr>
              <a:t>-------------------------------------------------------------------------------------</a:t>
            </a:r>
          </a:p>
          <a:p>
            <a:pPr marL="388356">
              <a:spcBef>
                <a:spcPts val="637"/>
              </a:spcBef>
              <a:spcAft>
                <a:spcPts val="637"/>
              </a:spcAft>
            </a:pPr>
            <a:r>
              <a:rPr lang="en-US" sz="1900" b="1" dirty="0" smtClean="0">
                <a:latin typeface="Times New Roman" pitchFamily="18" charset="0"/>
                <a:cs typeface="Times New Roman" pitchFamily="18" charset="0"/>
              </a:rPr>
              <a:t>Description</a:t>
            </a:r>
          </a:p>
          <a:p>
            <a:pPr marL="971001"/>
            <a:r>
              <a:rPr lang="en-US" sz="1900" dirty="0" smtClean="0">
                <a:latin typeface="Times New Roman" pitchFamily="18" charset="0"/>
                <a:cs typeface="Times New Roman" pitchFamily="18" charset="0"/>
              </a:rPr>
              <a:t>Computes the index of the magnetic storm activity</a:t>
            </a:r>
          </a:p>
          <a:p>
            <a:pPr marL="388356">
              <a:spcBef>
                <a:spcPts val="637"/>
              </a:spcBef>
              <a:spcAft>
                <a:spcPts val="637"/>
              </a:spcAft>
            </a:pPr>
            <a:r>
              <a:rPr lang="en-US" sz="1900" b="1" dirty="0" smtClean="0">
                <a:latin typeface="Times New Roman" pitchFamily="18" charset="0"/>
                <a:cs typeface="Times New Roman" pitchFamily="18" charset="0"/>
              </a:rPr>
              <a:t>Usage</a:t>
            </a:r>
          </a:p>
          <a:p>
            <a:r>
              <a:rPr lang="en-US" sz="1900" dirty="0" err="1" smtClean="0">
                <a:latin typeface="Monotype Sans WT J" pitchFamily="34" charset="-128"/>
                <a:ea typeface="Monotype Sans WT J" pitchFamily="34" charset="-128"/>
                <a:cs typeface="Monotype Sans WT J" pitchFamily="34" charset="-128"/>
              </a:rPr>
              <a:t>SAIndex</a:t>
            </a:r>
            <a:r>
              <a:rPr lang="en-US" sz="1900" dirty="0" smtClean="0">
                <a:latin typeface="Monotype Sans WT J" pitchFamily="34" charset="-128"/>
                <a:ea typeface="Monotype Sans WT J" pitchFamily="34" charset="-128"/>
                <a:cs typeface="Monotype Sans WT J" pitchFamily="34" charset="-128"/>
              </a:rPr>
              <a:t> (data, </a:t>
            </a:r>
            <a:r>
              <a:rPr lang="en-US" sz="1900" dirty="0" err="1" smtClean="0">
                <a:latin typeface="Monotype Sans WT J" pitchFamily="34" charset="-128"/>
                <a:ea typeface="Monotype Sans WT J" pitchFamily="34" charset="-128"/>
                <a:cs typeface="Monotype Sans WT J" pitchFamily="34" charset="-128"/>
              </a:rPr>
              <a:t>coord</a:t>
            </a:r>
            <a:r>
              <a:rPr lang="en-US" sz="1900" dirty="0" smtClean="0">
                <a:latin typeface="Monotype Sans WT J" pitchFamily="34" charset="-128"/>
                <a:ea typeface="Monotype Sans WT J" pitchFamily="34" charset="-128"/>
                <a:cs typeface="Monotype Sans WT J" pitchFamily="34" charset="-128"/>
              </a:rPr>
              <a:t>)</a:t>
            </a:r>
          </a:p>
          <a:p>
            <a:pPr marL="388356">
              <a:spcBef>
                <a:spcPts val="637"/>
              </a:spcBef>
              <a:spcAft>
                <a:spcPts val="637"/>
              </a:spcAft>
            </a:pPr>
            <a:r>
              <a:rPr lang="en-US" sz="1900" b="1" dirty="0" smtClean="0">
                <a:latin typeface="Times New Roman" pitchFamily="18" charset="0"/>
                <a:cs typeface="Times New Roman" pitchFamily="18" charset="0"/>
              </a:rPr>
              <a:t>Arguments</a:t>
            </a:r>
          </a:p>
          <a:p>
            <a:pPr marL="970890" indent="-1941780">
              <a:spcBef>
                <a:spcPts val="0"/>
              </a:spcBef>
            </a:pPr>
            <a:r>
              <a:rPr lang="en-US" sz="1900" dirty="0" smtClean="0">
                <a:latin typeface="Monotype Sans WT J" pitchFamily="34" charset="-128"/>
                <a:ea typeface="Monotype Sans WT J" pitchFamily="34" charset="-128"/>
                <a:cs typeface="Monotype Sans WT J" pitchFamily="34" charset="-128"/>
              </a:rPr>
              <a:t>data	</a:t>
            </a:r>
            <a:r>
              <a:rPr lang="en-US" sz="1900" dirty="0" smtClean="0">
                <a:latin typeface="Times New Roman" pitchFamily="18" charset="0"/>
                <a:ea typeface="Monotype Sans WT J" pitchFamily="34" charset="-128"/>
                <a:cs typeface="Times New Roman" pitchFamily="18" charset="0"/>
              </a:rPr>
              <a:t>matrix of the </a:t>
            </a:r>
            <a:r>
              <a:rPr lang="en-US" sz="1900" dirty="0" smtClean="0">
                <a:latin typeface="Times New Roman" pitchFamily="18" charset="0"/>
                <a:cs typeface="Times New Roman" pitchFamily="18" charset="0"/>
              </a:rPr>
              <a:t>raw ground-based magnetometer records (Horizontal component)  at 1 min resolution. Columns of the matrix correspond to records from different stations. Any number of roughly </a:t>
            </a:r>
            <a:r>
              <a:rPr lang="en-US" sz="1900" dirty="0" err="1" smtClean="0">
                <a:latin typeface="Times New Roman" pitchFamily="18" charset="0"/>
                <a:cs typeface="Times New Roman" pitchFamily="18" charset="0"/>
              </a:rPr>
              <a:t>equispaced</a:t>
            </a:r>
            <a:r>
              <a:rPr lang="en-US" sz="1900" dirty="0" smtClean="0">
                <a:latin typeface="Times New Roman" pitchFamily="18" charset="0"/>
                <a:cs typeface="Times New Roman" pitchFamily="18" charset="0"/>
              </a:rPr>
              <a:t> equatorial stations can be used</a:t>
            </a:r>
            <a:endParaRPr lang="en-US" sz="1900" dirty="0" smtClean="0">
              <a:latin typeface="Monotype Sans WT J" pitchFamily="34" charset="-128"/>
              <a:ea typeface="Monotype Sans WT J" pitchFamily="34" charset="-128"/>
              <a:cs typeface="Monotype Sans WT J" pitchFamily="34" charset="-128"/>
            </a:endParaRPr>
          </a:p>
          <a:p>
            <a:pPr marL="970890" indent="-1941780"/>
            <a:r>
              <a:rPr lang="en-US" sz="1900" dirty="0" err="1" smtClean="0">
                <a:latin typeface="Monotype Sans WT J" pitchFamily="34" charset="-128"/>
                <a:ea typeface="Monotype Sans WT J" pitchFamily="34" charset="-128"/>
                <a:cs typeface="Monotype Sans WT J" pitchFamily="34" charset="-128"/>
              </a:rPr>
              <a:t>coord</a:t>
            </a:r>
            <a:r>
              <a:rPr lang="en-US" sz="1900" dirty="0" smtClean="0">
                <a:latin typeface="Monotype Sans WT J" pitchFamily="34" charset="-128"/>
                <a:ea typeface="Monotype Sans WT J" pitchFamily="34" charset="-128"/>
                <a:cs typeface="Monotype Sans WT J" pitchFamily="34" charset="-128"/>
              </a:rPr>
              <a:t>	</a:t>
            </a:r>
            <a:r>
              <a:rPr lang="en-US" sz="1900" dirty="0" smtClean="0">
                <a:latin typeface="Times New Roman" pitchFamily="18" charset="0"/>
                <a:ea typeface="Monotype Sans WT J" pitchFamily="34" charset="-128"/>
                <a:cs typeface="Times New Roman" pitchFamily="18" charset="0"/>
              </a:rPr>
              <a:t>matrix of the coordinates of the stations used. </a:t>
            </a:r>
            <a:r>
              <a:rPr lang="en-US" sz="1900" dirty="0" smtClean="0">
                <a:latin typeface="Times New Roman" pitchFamily="18" charset="0"/>
                <a:cs typeface="Times New Roman" pitchFamily="18" charset="0"/>
              </a:rPr>
              <a:t>Each column corresponds to the station, the first row must contain the latitude and the second row −  longitude</a:t>
            </a:r>
            <a:endParaRPr lang="en-US" sz="1900" dirty="0" smtClean="0">
              <a:latin typeface="Monotype Sans WT J" pitchFamily="34" charset="-128"/>
              <a:ea typeface="Monotype Sans WT J" pitchFamily="34" charset="-128"/>
              <a:cs typeface="Monotype Sans WT J" pitchFamily="34" charset="-128"/>
            </a:endParaRPr>
          </a:p>
          <a:p>
            <a:pPr marL="388356">
              <a:spcBef>
                <a:spcPts val="637"/>
              </a:spcBef>
              <a:spcAft>
                <a:spcPts val="637"/>
              </a:spcAft>
            </a:pPr>
            <a:r>
              <a:rPr lang="en-US" sz="1900" b="1" dirty="0" smtClean="0">
                <a:latin typeface="Times New Roman" pitchFamily="18" charset="0"/>
                <a:cs typeface="Times New Roman" pitchFamily="18" charset="0"/>
              </a:rPr>
              <a:t>Details</a:t>
            </a:r>
          </a:p>
          <a:p>
            <a:pPr marL="971001"/>
            <a:r>
              <a:rPr lang="en-US" sz="1900" dirty="0" smtClean="0">
                <a:latin typeface="Times New Roman" pitchFamily="18" charset="0"/>
                <a:cs typeface="Times New Roman" pitchFamily="18" charset="0"/>
              </a:rPr>
              <a:t>Returns the Global index of the magnetic storm activity</a:t>
            </a:r>
          </a:p>
          <a:p>
            <a:pPr marL="388356">
              <a:spcBef>
                <a:spcPts val="637"/>
              </a:spcBef>
              <a:spcAft>
                <a:spcPts val="637"/>
              </a:spcAft>
            </a:pPr>
            <a:r>
              <a:rPr lang="en-US" sz="1900" b="1" dirty="0" smtClean="0">
                <a:latin typeface="Times New Roman" pitchFamily="18" charset="0"/>
                <a:cs typeface="Times New Roman" pitchFamily="18" charset="0"/>
              </a:rPr>
              <a:t>Value</a:t>
            </a:r>
          </a:p>
          <a:p>
            <a:pPr marL="970890"/>
            <a:r>
              <a:rPr lang="en-US" sz="1900" dirty="0" smtClean="0">
                <a:latin typeface="Times New Roman" pitchFamily="18" charset="0"/>
                <a:cs typeface="Times New Roman" pitchFamily="18" charset="0"/>
              </a:rPr>
              <a:t>Global storm index estimate</a:t>
            </a:r>
            <a:endParaRPr lang="en-US" sz="1900" dirty="0">
              <a:latin typeface="Times New Roman" pitchFamily="18" charset="0"/>
              <a:cs typeface="Times New Roman" pitchFamily="18" charset="0"/>
            </a:endParaRPr>
          </a:p>
        </p:txBody>
      </p:sp>
      <p:sp>
        <p:nvSpPr>
          <p:cNvPr id="76" name="TextBox 75"/>
          <p:cNvSpPr txBox="1"/>
          <p:nvPr/>
        </p:nvSpPr>
        <p:spPr>
          <a:xfrm>
            <a:off x="17039320" y="9097051"/>
            <a:ext cx="6961449" cy="6515179"/>
          </a:xfrm>
          <a:prstGeom prst="rect">
            <a:avLst/>
          </a:prstGeom>
          <a:noFill/>
        </p:spPr>
        <p:txBody>
          <a:bodyPr wrap="square" lIns="97088" tIns="48545" rIns="97088" bIns="48545" rtlCol="0">
            <a:spAutoFit/>
          </a:bodyPr>
          <a:lstStyle/>
          <a:p>
            <a:r>
              <a:rPr lang="en-US" sz="1700" dirty="0" smtClean="0">
                <a:latin typeface="+mn-lt"/>
                <a:cs typeface="Times New Roman" pitchFamily="18" charset="0"/>
              </a:rPr>
              <a:t>-------------------------------------------------------------------------------------</a:t>
            </a:r>
          </a:p>
          <a:p>
            <a:r>
              <a:rPr lang="en-US" sz="1900" dirty="0" smtClean="0">
                <a:latin typeface="Monotype Sans WT J" pitchFamily="34" charset="-128"/>
                <a:ea typeface="Monotype Sans WT J" pitchFamily="34" charset="-128"/>
                <a:cs typeface="Monotype Sans WT J" pitchFamily="34" charset="-128"/>
              </a:rPr>
              <a:t>SQ</a:t>
            </a:r>
            <a:r>
              <a:rPr lang="en-US" sz="1900" dirty="0" smtClean="0">
                <a:latin typeface="+mn-lt"/>
                <a:cs typeface="Times New Roman" pitchFamily="18" charset="0"/>
              </a:rPr>
              <a:t> 		</a:t>
            </a:r>
            <a:r>
              <a:rPr lang="en-US" sz="1900" i="1" dirty="0" smtClean="0">
                <a:latin typeface="Times New Roman" pitchFamily="18" charset="0"/>
                <a:cs typeface="Times New Roman" pitchFamily="18" charset="0"/>
              </a:rPr>
              <a:t>Solar quiet variation</a:t>
            </a:r>
          </a:p>
          <a:p>
            <a:r>
              <a:rPr lang="en-US" sz="1700" dirty="0" smtClean="0">
                <a:latin typeface="+mn-lt"/>
                <a:cs typeface="Times New Roman" pitchFamily="18" charset="0"/>
              </a:rPr>
              <a:t>-------------------------------------------------------------------------------------</a:t>
            </a:r>
          </a:p>
          <a:p>
            <a:pPr marL="388356">
              <a:spcBef>
                <a:spcPts val="637"/>
              </a:spcBef>
              <a:spcAft>
                <a:spcPts val="637"/>
              </a:spcAft>
            </a:pPr>
            <a:r>
              <a:rPr lang="en-US" sz="1900" b="1" dirty="0" smtClean="0">
                <a:latin typeface="Times New Roman" pitchFamily="18" charset="0"/>
                <a:cs typeface="Times New Roman" pitchFamily="18" charset="0"/>
              </a:rPr>
              <a:t>Description</a:t>
            </a:r>
          </a:p>
          <a:p>
            <a:pPr marL="970890"/>
            <a:r>
              <a:rPr lang="en-US" sz="1900" dirty="0" smtClean="0">
                <a:latin typeface="Times New Roman" pitchFamily="18" charset="0"/>
                <a:cs typeface="Times New Roman" pitchFamily="18" charset="0"/>
              </a:rPr>
              <a:t>Estimates the daily non-constant Solar quiet variations</a:t>
            </a:r>
          </a:p>
          <a:p>
            <a:pPr marL="388356">
              <a:spcBef>
                <a:spcPts val="637"/>
              </a:spcBef>
              <a:spcAft>
                <a:spcPts val="637"/>
              </a:spcAft>
            </a:pPr>
            <a:r>
              <a:rPr lang="en-US" sz="1900" b="1" dirty="0" smtClean="0">
                <a:latin typeface="Times New Roman" pitchFamily="18" charset="0"/>
                <a:cs typeface="Times New Roman" pitchFamily="18" charset="0"/>
              </a:rPr>
              <a:t>Usage</a:t>
            </a:r>
          </a:p>
          <a:p>
            <a:r>
              <a:rPr lang="en-US" sz="1900" dirty="0" smtClean="0">
                <a:latin typeface="Monotype Sans WT J" pitchFamily="34" charset="-128"/>
                <a:ea typeface="Monotype Sans WT J" pitchFamily="34" charset="-128"/>
                <a:cs typeface="Monotype Sans WT J" pitchFamily="34" charset="-128"/>
              </a:rPr>
              <a:t>SQ (data, </a:t>
            </a:r>
            <a:r>
              <a:rPr lang="en-US" sz="1900" dirty="0" err="1" smtClean="0">
                <a:latin typeface="Monotype Sans WT J" pitchFamily="34" charset="-128"/>
                <a:ea typeface="Monotype Sans WT J" pitchFamily="34" charset="-128"/>
                <a:cs typeface="Monotype Sans WT J" pitchFamily="34" charset="-128"/>
              </a:rPr>
              <a:t>si.v</a:t>
            </a:r>
            <a:r>
              <a:rPr lang="en-US" sz="1900" dirty="0" smtClean="0">
                <a:latin typeface="Monotype Sans WT J" pitchFamily="34" charset="-128"/>
                <a:ea typeface="Monotype Sans WT J" pitchFamily="34" charset="-128"/>
                <a:cs typeface="Monotype Sans WT J" pitchFamily="34" charset="-128"/>
              </a:rPr>
              <a:t>)</a:t>
            </a:r>
          </a:p>
          <a:p>
            <a:pPr marL="388356">
              <a:spcBef>
                <a:spcPts val="637"/>
              </a:spcBef>
              <a:spcAft>
                <a:spcPts val="637"/>
              </a:spcAft>
            </a:pPr>
            <a:r>
              <a:rPr lang="en-US" sz="1900" b="1" dirty="0" smtClean="0">
                <a:latin typeface="Times New Roman" pitchFamily="18" charset="0"/>
                <a:cs typeface="Times New Roman" pitchFamily="18" charset="0"/>
              </a:rPr>
              <a:t>Arguments</a:t>
            </a:r>
          </a:p>
          <a:p>
            <a:pPr marL="970890" indent="-1941780">
              <a:spcBef>
                <a:spcPts val="0"/>
              </a:spcBef>
            </a:pPr>
            <a:r>
              <a:rPr lang="en-US" sz="1900" dirty="0" smtClean="0">
                <a:latin typeface="Monotype Sans WT J" pitchFamily="34" charset="-128"/>
                <a:ea typeface="Monotype Sans WT J" pitchFamily="34" charset="-128"/>
                <a:cs typeface="Monotype Sans WT J" pitchFamily="34" charset="-128"/>
              </a:rPr>
              <a:t>data	</a:t>
            </a:r>
            <a:r>
              <a:rPr lang="en-US" sz="1900" dirty="0" smtClean="0">
                <a:latin typeface="Times New Roman" pitchFamily="18" charset="0"/>
                <a:ea typeface="Monotype Sans WT J" pitchFamily="34" charset="-128"/>
                <a:cs typeface="Times New Roman" pitchFamily="18" charset="0"/>
              </a:rPr>
              <a:t>matrix of the </a:t>
            </a:r>
            <a:r>
              <a:rPr lang="en-US" sz="1900" dirty="0" smtClean="0">
                <a:latin typeface="Times New Roman" pitchFamily="18" charset="0"/>
                <a:cs typeface="Times New Roman" pitchFamily="18" charset="0"/>
              </a:rPr>
              <a:t>raw magnetometer records where the columns of the matrix correspond to different stations. Any number of  mid-latitude stations can be used. It is recommended to use records from at least two stations</a:t>
            </a:r>
            <a:endParaRPr lang="en-US" sz="1900" dirty="0" smtClean="0">
              <a:latin typeface="Monotype Sans WT J" pitchFamily="34" charset="-128"/>
              <a:ea typeface="Monotype Sans WT J" pitchFamily="34" charset="-128"/>
              <a:cs typeface="Monotype Sans WT J" pitchFamily="34" charset="-128"/>
            </a:endParaRPr>
          </a:p>
          <a:p>
            <a:pPr marL="970890" indent="-1941780"/>
            <a:r>
              <a:rPr lang="en-US" sz="1900" dirty="0" err="1" smtClean="0">
                <a:latin typeface="Monotype Sans WT J" pitchFamily="34" charset="-128"/>
                <a:ea typeface="Monotype Sans WT J" pitchFamily="34" charset="-128"/>
                <a:cs typeface="Monotype Sans WT J" pitchFamily="34" charset="-128"/>
              </a:rPr>
              <a:t>si.v</a:t>
            </a:r>
            <a:r>
              <a:rPr lang="en-US" sz="1900" dirty="0" smtClean="0">
                <a:latin typeface="Monotype Sans WT J" pitchFamily="34" charset="-128"/>
                <a:ea typeface="Monotype Sans WT J" pitchFamily="34" charset="-128"/>
                <a:cs typeface="Monotype Sans WT J" pitchFamily="34" charset="-128"/>
              </a:rPr>
              <a:t>	</a:t>
            </a:r>
            <a:r>
              <a:rPr lang="en-US" sz="1900" dirty="0" smtClean="0">
                <a:latin typeface="Times New Roman" pitchFamily="18" charset="0"/>
                <a:ea typeface="Monotype Sans WT J" pitchFamily="34" charset="-128"/>
                <a:cs typeface="Times New Roman" pitchFamily="18" charset="0"/>
              </a:rPr>
              <a:t>vector of the index of storm activity in 1-minute resolution</a:t>
            </a:r>
            <a:endParaRPr lang="en-US" sz="1900" dirty="0" smtClean="0">
              <a:latin typeface="Monotype Sans WT J" pitchFamily="34" charset="-128"/>
              <a:ea typeface="Monotype Sans WT J" pitchFamily="34" charset="-128"/>
              <a:cs typeface="Monotype Sans WT J" pitchFamily="34" charset="-128"/>
            </a:endParaRPr>
          </a:p>
          <a:p>
            <a:pPr marL="388356">
              <a:spcBef>
                <a:spcPts val="637"/>
              </a:spcBef>
              <a:spcAft>
                <a:spcPts val="637"/>
              </a:spcAft>
            </a:pPr>
            <a:r>
              <a:rPr lang="en-US" sz="1900" b="1" dirty="0" smtClean="0">
                <a:latin typeface="Times New Roman" pitchFamily="18" charset="0"/>
                <a:cs typeface="Times New Roman" pitchFamily="18" charset="0"/>
              </a:rPr>
              <a:t>Details</a:t>
            </a:r>
          </a:p>
          <a:p>
            <a:pPr marL="970890">
              <a:spcBef>
                <a:spcPts val="637"/>
              </a:spcBef>
              <a:spcAft>
                <a:spcPts val="637"/>
              </a:spcAft>
            </a:pPr>
            <a:r>
              <a:rPr lang="en-US" sz="1900" dirty="0" smtClean="0">
                <a:latin typeface="Times New Roman" pitchFamily="18" charset="0"/>
                <a:cs typeface="Times New Roman" pitchFamily="18" charset="0"/>
              </a:rPr>
              <a:t>Returns Sq estimates for each station individually. First the storm index must be calculated using </a:t>
            </a:r>
            <a:r>
              <a:rPr lang="en-US" sz="1900" dirty="0" err="1" smtClean="0">
                <a:latin typeface="Monotype Sans WT J" pitchFamily="34" charset="-128"/>
                <a:ea typeface="Monotype Sans WT J" pitchFamily="34" charset="-128"/>
                <a:cs typeface="Monotype Sans WT J" pitchFamily="34" charset="-128"/>
              </a:rPr>
              <a:t>SAIndex</a:t>
            </a:r>
            <a:r>
              <a:rPr lang="en-US" sz="1900" dirty="0" smtClean="0">
                <a:latin typeface="Times New Roman" pitchFamily="18" charset="0"/>
                <a:ea typeface="Monotype Sans WT J" pitchFamily="34" charset="-128"/>
                <a:cs typeface="Times New Roman" pitchFamily="18" charset="0"/>
              </a:rPr>
              <a:t>,</a:t>
            </a:r>
            <a:r>
              <a:rPr lang="en-US" sz="1900" dirty="0" smtClean="0">
                <a:latin typeface="Times New Roman" pitchFamily="18" charset="0"/>
                <a:cs typeface="Times New Roman" pitchFamily="18" charset="0"/>
              </a:rPr>
              <a:t> other storm indexes at 1-min resolution can be used</a:t>
            </a:r>
          </a:p>
          <a:p>
            <a:pPr marL="388356">
              <a:spcBef>
                <a:spcPts val="637"/>
              </a:spcBef>
              <a:spcAft>
                <a:spcPts val="637"/>
              </a:spcAft>
            </a:pPr>
            <a:r>
              <a:rPr lang="en-US" sz="1900" b="1" dirty="0" smtClean="0">
                <a:latin typeface="Times New Roman" pitchFamily="18" charset="0"/>
                <a:cs typeface="Times New Roman" pitchFamily="18" charset="0"/>
              </a:rPr>
              <a:t>Value</a:t>
            </a:r>
          </a:p>
          <a:p>
            <a:pPr marL="970890"/>
            <a:r>
              <a:rPr lang="en-US" sz="1900" dirty="0" smtClean="0">
                <a:latin typeface="Times New Roman" pitchFamily="18" charset="0"/>
                <a:cs typeface="Times New Roman" pitchFamily="18" charset="0"/>
              </a:rPr>
              <a:t>Estimate of daily solar quiet variations</a:t>
            </a:r>
          </a:p>
        </p:txBody>
      </p:sp>
      <p:sp>
        <p:nvSpPr>
          <p:cNvPr id="59" name="TextBox 58"/>
          <p:cNvSpPr txBox="1"/>
          <p:nvPr/>
        </p:nvSpPr>
        <p:spPr>
          <a:xfrm>
            <a:off x="8938204" y="17381606"/>
            <a:ext cx="6858000" cy="758435"/>
          </a:xfrm>
          <a:prstGeom prst="rect">
            <a:avLst/>
          </a:prstGeom>
          <a:noFill/>
        </p:spPr>
        <p:txBody>
          <a:bodyPr wrap="square" lIns="65303" tIns="32650" rIns="65303" bIns="32650" rtlCol="0">
            <a:spAutoFit/>
          </a:bodyPr>
          <a:lstStyle/>
          <a:p>
            <a:r>
              <a:rPr lang="en-US" sz="1500" b="1" dirty="0" smtClean="0">
                <a:latin typeface="Times New Roman" pitchFamily="18" charset="0"/>
                <a:cs typeface="Times New Roman" pitchFamily="18" charset="0"/>
              </a:rPr>
              <a:t>Figure 3. </a:t>
            </a:r>
            <a:r>
              <a:rPr lang="en-US" sz="1500" dirty="0" smtClean="0">
                <a:latin typeface="Times New Roman" pitchFamily="18" charset="0"/>
                <a:cs typeface="Times New Roman" pitchFamily="18" charset="0"/>
              </a:rPr>
              <a:t>H-component of the </a:t>
            </a:r>
            <a:r>
              <a:rPr lang="en-US" sz="1500" dirty="0" err="1" smtClean="0">
                <a:latin typeface="Times New Roman" pitchFamily="18" charset="0"/>
                <a:cs typeface="Times New Roman" pitchFamily="18" charset="0"/>
              </a:rPr>
              <a:t>magnetogram</a:t>
            </a:r>
            <a:r>
              <a:rPr lang="en-US" sz="1500" dirty="0" smtClean="0">
                <a:latin typeface="Times New Roman" pitchFamily="18" charset="0"/>
                <a:cs typeface="Times New Roman" pitchFamily="18" charset="0"/>
              </a:rPr>
              <a:t> recorded at Honolulu March 29 - April 3, one out of 4 inputs (thin line),  global storm index computed using </a:t>
            </a:r>
            <a:r>
              <a:rPr lang="en-US" sz="1500" dirty="0" err="1" smtClean="0">
                <a:latin typeface="Monotype Sans WT J" pitchFamily="34" charset="-128"/>
                <a:ea typeface="Monotype Sans WT J" pitchFamily="34" charset="-128"/>
                <a:cs typeface="Monotype Sans WT J" pitchFamily="34" charset="-128"/>
              </a:rPr>
              <a:t>SAIndex</a:t>
            </a:r>
            <a:r>
              <a:rPr lang="en-US" sz="1500" dirty="0" smtClean="0">
                <a:latin typeface="Times New Roman" pitchFamily="18" charset="0"/>
                <a:cs typeface="Times New Roman" pitchFamily="18" charset="0"/>
              </a:rPr>
              <a:t> function (thick line). The dashed lines separate UT days.</a:t>
            </a:r>
            <a:r>
              <a:rPr lang="en-US" sz="1500" b="1" dirty="0" smtClean="0">
                <a:latin typeface="Times New Roman" pitchFamily="18" charset="0"/>
                <a:cs typeface="Times New Roman" pitchFamily="18" charset="0"/>
              </a:rPr>
              <a:t> </a:t>
            </a:r>
            <a:endParaRPr lang="en-US" sz="1500" dirty="0">
              <a:latin typeface="Times New Roman" pitchFamily="18" charset="0"/>
              <a:cs typeface="Times New Roman" pitchFamily="18" charset="0"/>
            </a:endParaRPr>
          </a:p>
        </p:txBody>
      </p:sp>
      <p:sp>
        <p:nvSpPr>
          <p:cNvPr id="61" name="TextBox 60"/>
          <p:cNvSpPr txBox="1"/>
          <p:nvPr/>
        </p:nvSpPr>
        <p:spPr>
          <a:xfrm>
            <a:off x="8751882" y="4294691"/>
            <a:ext cx="7292947" cy="6684457"/>
          </a:xfrm>
          <a:prstGeom prst="rect">
            <a:avLst/>
          </a:prstGeom>
          <a:noFill/>
        </p:spPr>
        <p:txBody>
          <a:bodyPr wrap="square" lIns="97088" tIns="48545" rIns="97088" bIns="48545" rtlCol="0">
            <a:spAutoFit/>
          </a:bodyPr>
          <a:lstStyle/>
          <a:p>
            <a:pPr>
              <a:spcAft>
                <a:spcPts val="637"/>
              </a:spcAft>
            </a:pPr>
            <a:r>
              <a:rPr lang="en-US" dirty="0" smtClean="0">
                <a:latin typeface="Times New Roman" pitchFamily="18" charset="0"/>
                <a:cs typeface="Times New Roman" pitchFamily="18" charset="0"/>
              </a:rPr>
              <a:t>Algorithm:</a:t>
            </a:r>
          </a:p>
          <a:p>
            <a:pPr marL="485445" indent="-485445">
              <a:spcBef>
                <a:spcPts val="637"/>
              </a:spcBef>
              <a:buFont typeface="+mj-lt"/>
              <a:buAutoNum type="arabicPeriod"/>
            </a:pPr>
            <a:r>
              <a:rPr lang="en-US" sz="1900" dirty="0" smtClean="0">
                <a:latin typeface="Times New Roman" pitchFamily="18" charset="0"/>
                <a:cs typeface="Times New Roman" pitchFamily="18" charset="0"/>
              </a:rPr>
              <a:t>Perform Maximum Overlap Discrete Wavelet Transform using </a:t>
            </a:r>
            <a:r>
              <a:rPr lang="en-US" sz="1900" dirty="0" err="1" smtClean="0">
                <a:latin typeface="Monotype Sans WT J" pitchFamily="34" charset="-128"/>
                <a:ea typeface="Monotype Sans WT J" pitchFamily="34" charset="-128"/>
                <a:cs typeface="Monotype Sans WT J" pitchFamily="34" charset="-128"/>
              </a:rPr>
              <a:t>waveslim</a:t>
            </a:r>
            <a:r>
              <a:rPr lang="en-US" sz="1900" dirty="0" smtClean="0">
                <a:latin typeface="Monotype Sans WT J" pitchFamily="34" charset="-128"/>
                <a:ea typeface="Monotype Sans WT J" pitchFamily="34" charset="-128"/>
                <a:cs typeface="Monotype Sans WT J" pitchFamily="34" charset="-128"/>
              </a:rPr>
              <a:t> </a:t>
            </a:r>
            <a:r>
              <a:rPr lang="en-US" sz="1900" dirty="0" smtClean="0">
                <a:latin typeface="Times New Roman" pitchFamily="18" charset="0"/>
                <a:cs typeface="Times New Roman" pitchFamily="18" charset="0"/>
              </a:rPr>
              <a:t>package, get the wavelet coefficients for the first 10 levels. </a:t>
            </a:r>
          </a:p>
          <a:p>
            <a:pPr marL="485445" indent="-485445">
              <a:spcBef>
                <a:spcPts val="637"/>
              </a:spcBef>
              <a:buFont typeface="+mj-lt"/>
              <a:buAutoNum type="arabicPeriod"/>
            </a:pPr>
            <a:r>
              <a:rPr lang="en-US" sz="1900" dirty="0" smtClean="0">
                <a:latin typeface="Times New Roman" pitchFamily="18" charset="0"/>
                <a:cs typeface="Times New Roman" pitchFamily="18" charset="0"/>
              </a:rPr>
              <a:t>Threshold the wavelet coefficients for the first 7 levels.</a:t>
            </a:r>
          </a:p>
          <a:p>
            <a:pPr marL="485445" indent="-485445">
              <a:spcBef>
                <a:spcPts val="637"/>
              </a:spcBef>
              <a:buFont typeface="+mj-lt"/>
              <a:buAutoNum type="arabicPeriod"/>
            </a:pPr>
            <a:r>
              <a:rPr lang="en-US" sz="1900" dirty="0" smtClean="0">
                <a:latin typeface="Times New Roman" pitchFamily="18" charset="0"/>
                <a:cs typeface="Times New Roman" pitchFamily="18" charset="0"/>
              </a:rPr>
              <a:t>Compute the Multi Resolution Analysis (MRA) details (use step 2 results).</a:t>
            </a:r>
          </a:p>
          <a:p>
            <a:pPr marL="485445" indent="-485445">
              <a:spcBef>
                <a:spcPts val="637"/>
              </a:spcBef>
              <a:buFont typeface="+mj-lt"/>
              <a:buAutoNum type="arabicPeriod"/>
            </a:pPr>
            <a:r>
              <a:rPr lang="en-US" sz="1900" dirty="0" smtClean="0">
                <a:latin typeface="Times New Roman" pitchFamily="18" charset="0"/>
                <a:cs typeface="Times New Roman" pitchFamily="18" charset="0"/>
              </a:rPr>
              <a:t>Remove  daily variation from the sum of details at levels j = 8, 9, 10.</a:t>
            </a:r>
          </a:p>
          <a:p>
            <a:pPr marL="811956" lvl="1" indent="-485445">
              <a:spcBef>
                <a:spcPts val="637"/>
              </a:spcBef>
              <a:buFont typeface="+mj-lt"/>
              <a:buAutoNum type="romanLcPeriod"/>
            </a:pPr>
            <a:r>
              <a:rPr lang="en-US" sz="1900" dirty="0" smtClean="0">
                <a:latin typeface="Times New Roman" pitchFamily="18" charset="0"/>
                <a:cs typeface="Times New Roman" pitchFamily="18" charset="0"/>
              </a:rPr>
              <a:t>Center all stations used in the study.</a:t>
            </a:r>
          </a:p>
          <a:p>
            <a:pPr marL="811956" lvl="1" indent="-485445">
              <a:spcBef>
                <a:spcPts val="637"/>
              </a:spcBef>
              <a:buFont typeface="+mj-lt"/>
              <a:buAutoNum type="romanLcPeriod"/>
            </a:pPr>
            <a:r>
              <a:rPr lang="en-US" sz="1900" dirty="0" smtClean="0">
                <a:latin typeface="Times New Roman" pitchFamily="18" charset="0"/>
                <a:cs typeface="Times New Roman" pitchFamily="18" charset="0"/>
              </a:rPr>
              <a:t>Convert data into a functional 1-day object. Compute the first functional principal component.</a:t>
            </a:r>
          </a:p>
          <a:p>
            <a:pPr marL="811956" lvl="1" indent="-485445">
              <a:spcBef>
                <a:spcPts val="637"/>
              </a:spcBef>
              <a:buFont typeface="+mj-lt"/>
              <a:buAutoNum type="romanLcPeriod"/>
            </a:pPr>
            <a:r>
              <a:rPr lang="en-US" sz="1900" dirty="0" smtClean="0">
                <a:latin typeface="Times New Roman" pitchFamily="18" charset="0"/>
                <a:cs typeface="Times New Roman" pitchFamily="18" charset="0"/>
              </a:rPr>
              <a:t>Replace the outlier scores aligned through all stations with median scores. </a:t>
            </a:r>
          </a:p>
          <a:p>
            <a:pPr marL="811956" lvl="1" indent="-485445">
              <a:spcBef>
                <a:spcPts val="637"/>
              </a:spcBef>
              <a:buFont typeface="+mj-lt"/>
              <a:buAutoNum type="romanLcPeriod"/>
            </a:pPr>
            <a:r>
              <a:rPr lang="en-US" sz="1900" dirty="0" smtClean="0">
                <a:latin typeface="Times New Roman" pitchFamily="18" charset="0"/>
                <a:cs typeface="Times New Roman" pitchFamily="18" charset="0"/>
              </a:rPr>
              <a:t>Estimate the non-constant daily component.</a:t>
            </a:r>
          </a:p>
          <a:p>
            <a:pPr marL="485445" indent="-485445">
              <a:spcBef>
                <a:spcPts val="637"/>
              </a:spcBef>
              <a:buFont typeface="+mj-lt"/>
              <a:buAutoNum type="arabicPeriod"/>
            </a:pPr>
            <a:r>
              <a:rPr lang="en-US" sz="1900" dirty="0" smtClean="0">
                <a:latin typeface="Times New Roman" pitchFamily="18" charset="0"/>
                <a:cs typeface="Times New Roman" pitchFamily="18" charset="0"/>
              </a:rPr>
              <a:t>Add all filtered detail levels and the smooth.</a:t>
            </a:r>
          </a:p>
          <a:p>
            <a:pPr marL="485445" indent="-485445">
              <a:spcBef>
                <a:spcPts val="637"/>
              </a:spcBef>
              <a:buFont typeface="+mj-lt"/>
              <a:buAutoNum type="arabicPeriod"/>
            </a:pPr>
            <a:r>
              <a:rPr lang="en-US" sz="1900" dirty="0" smtClean="0">
                <a:latin typeface="Times New Roman" pitchFamily="18" charset="0"/>
                <a:cs typeface="Times New Roman" pitchFamily="18" charset="0"/>
              </a:rPr>
              <a:t>Make latitude adjustment.</a:t>
            </a:r>
          </a:p>
          <a:p>
            <a:pPr marL="485445" indent="-485445">
              <a:spcBef>
                <a:spcPts val="637"/>
              </a:spcBef>
              <a:buFont typeface="+mj-lt"/>
              <a:buAutoNum type="arabicPeriod"/>
            </a:pPr>
            <a:r>
              <a:rPr lang="en-US" sz="1900" dirty="0" smtClean="0">
                <a:latin typeface="Times New Roman" pitchFamily="18" charset="0"/>
                <a:cs typeface="Times New Roman" pitchFamily="18" charset="0"/>
              </a:rPr>
              <a:t>Center the filtered data.</a:t>
            </a:r>
          </a:p>
          <a:p>
            <a:pPr marL="485445" indent="-485445">
              <a:spcBef>
                <a:spcPts val="637"/>
              </a:spcBef>
              <a:buFont typeface="+mj-lt"/>
              <a:buAutoNum type="arabicPeriod"/>
            </a:pPr>
            <a:r>
              <a:rPr lang="en-US" sz="1900" dirty="0" smtClean="0">
                <a:latin typeface="Times New Roman" pitchFamily="18" charset="0"/>
                <a:cs typeface="Times New Roman" pitchFamily="18" charset="0"/>
              </a:rPr>
              <a:t>Find the mean of all stations used.</a:t>
            </a:r>
            <a:endParaRPr lang="en-US" sz="1900" dirty="0">
              <a:latin typeface="Times New Roman" pitchFamily="18" charset="0"/>
              <a:cs typeface="Times New Roman" pitchFamily="18" charset="0"/>
            </a:endParaRPr>
          </a:p>
        </p:txBody>
      </p:sp>
      <p:sp>
        <p:nvSpPr>
          <p:cNvPr id="62" name="TextBox 61"/>
          <p:cNvSpPr txBox="1"/>
          <p:nvPr/>
        </p:nvSpPr>
        <p:spPr>
          <a:xfrm>
            <a:off x="17122195" y="4353746"/>
            <a:ext cx="6795700" cy="4022189"/>
          </a:xfrm>
          <a:prstGeom prst="rect">
            <a:avLst/>
          </a:prstGeom>
          <a:noFill/>
        </p:spPr>
        <p:txBody>
          <a:bodyPr wrap="square" lIns="97088" tIns="48545" rIns="97088" bIns="48545" rtlCol="0">
            <a:spAutoFit/>
          </a:bodyPr>
          <a:lstStyle/>
          <a:p>
            <a:pPr>
              <a:spcAft>
                <a:spcPts val="637"/>
              </a:spcAft>
            </a:pPr>
            <a:r>
              <a:rPr lang="en-US" dirty="0" smtClean="0">
                <a:latin typeface="Times New Roman" pitchFamily="18" charset="0"/>
                <a:cs typeface="Times New Roman" pitchFamily="18" charset="0"/>
              </a:rPr>
              <a:t>Algorithm:</a:t>
            </a:r>
          </a:p>
          <a:p>
            <a:pPr marL="485445" indent="-485445">
              <a:spcBef>
                <a:spcPts val="637"/>
              </a:spcBef>
              <a:buFont typeface="+mj-lt"/>
              <a:buAutoNum type="arabicPeriod"/>
            </a:pPr>
            <a:r>
              <a:rPr lang="en-US" sz="2000" dirty="0" smtClean="0">
                <a:latin typeface="Times New Roman" pitchFamily="18" charset="0"/>
                <a:cs typeface="Times New Roman" pitchFamily="18" charset="0"/>
              </a:rPr>
              <a:t>Subtract the storm index from each station records.</a:t>
            </a:r>
          </a:p>
          <a:p>
            <a:pPr marL="485445" indent="-485445">
              <a:spcBef>
                <a:spcPts val="637"/>
              </a:spcBef>
              <a:buFont typeface="+mj-lt"/>
              <a:buAutoNum type="arabicPeriod"/>
            </a:pPr>
            <a:r>
              <a:rPr lang="en-US" sz="2000" dirty="0" smtClean="0">
                <a:latin typeface="Times New Roman" pitchFamily="18" charset="0"/>
                <a:cs typeface="Times New Roman" pitchFamily="18" charset="0"/>
              </a:rPr>
              <a:t>Add MRA details at levels j = 8, 9, 10.</a:t>
            </a:r>
          </a:p>
          <a:p>
            <a:pPr marL="485445" indent="-485445">
              <a:spcBef>
                <a:spcPts val="637"/>
              </a:spcBef>
              <a:buFont typeface="+mj-lt"/>
              <a:buAutoNum type="arabicPeriod"/>
            </a:pPr>
            <a:r>
              <a:rPr lang="en-US" sz="2000" dirty="0" smtClean="0">
                <a:latin typeface="Times New Roman" pitchFamily="18" charset="0"/>
                <a:cs typeface="Times New Roman" pitchFamily="18" charset="0"/>
              </a:rPr>
              <a:t>Convert data from step 2 into a functional 1-day object.</a:t>
            </a:r>
          </a:p>
          <a:p>
            <a:pPr marL="485445" indent="-485445">
              <a:spcBef>
                <a:spcPts val="637"/>
              </a:spcBef>
              <a:buFont typeface="+mj-lt"/>
              <a:buAutoNum type="arabicPeriod"/>
            </a:pPr>
            <a:r>
              <a:rPr lang="en-US" sz="2000" dirty="0" smtClean="0">
                <a:latin typeface="Times New Roman" pitchFamily="18" charset="0"/>
                <a:cs typeface="Times New Roman" pitchFamily="18" charset="0"/>
              </a:rPr>
              <a:t>Compute the first functional principal component.</a:t>
            </a:r>
          </a:p>
          <a:p>
            <a:pPr marL="485445" indent="-485445">
              <a:spcBef>
                <a:spcPts val="637"/>
              </a:spcBef>
              <a:buFont typeface="+mj-lt"/>
              <a:buAutoNum type="arabicPeriod"/>
            </a:pPr>
            <a:r>
              <a:rPr lang="en-US" sz="2000" dirty="0" smtClean="0">
                <a:latin typeface="Times New Roman" pitchFamily="18" charset="0"/>
                <a:cs typeface="Times New Roman" pitchFamily="18" charset="0"/>
              </a:rPr>
              <a:t>Find the median score for each station.  Find the absolute value of the scores centered around the median.  Consider the largest 10% of such values to be outliers. Replace the outlier scores aligned through all stations with median scores.  </a:t>
            </a:r>
          </a:p>
          <a:p>
            <a:pPr marL="485445" indent="-485445">
              <a:spcBef>
                <a:spcPts val="637"/>
              </a:spcBef>
              <a:buFont typeface="+mj-lt"/>
              <a:buAutoNum type="arabicPeriod"/>
            </a:pPr>
            <a:r>
              <a:rPr lang="en-US" sz="2000" dirty="0" smtClean="0">
                <a:latin typeface="Times New Roman" pitchFamily="18" charset="0"/>
                <a:cs typeface="Times New Roman" pitchFamily="18" charset="0"/>
              </a:rPr>
              <a:t>Compute the Sq estimate for each station.</a:t>
            </a:r>
          </a:p>
        </p:txBody>
      </p:sp>
      <p:pic>
        <p:nvPicPr>
          <p:cNvPr id="1030" name="Picture 6"/>
          <p:cNvPicPr>
            <a:picLocks noChangeAspect="1" noChangeArrowheads="1"/>
          </p:cNvPicPr>
          <p:nvPr/>
        </p:nvPicPr>
        <p:blipFill>
          <a:blip r:embed="rId10"/>
          <a:srcRect/>
          <a:stretch>
            <a:fillRect/>
          </a:stretch>
        </p:blipFill>
        <p:spPr bwMode="auto">
          <a:xfrm>
            <a:off x="630192" y="17537917"/>
            <a:ext cx="7210071" cy="3834682"/>
          </a:xfrm>
          <a:prstGeom prst="rect">
            <a:avLst/>
          </a:prstGeom>
          <a:solidFill>
            <a:schemeClr val="bg1"/>
          </a:solidFill>
          <a:ln w="38100">
            <a:solidFill>
              <a:schemeClr val="accent3">
                <a:lumMod val="85000"/>
              </a:schemeClr>
            </a:solidFill>
            <a:miter lim="800000"/>
            <a:headEnd/>
            <a:tailEnd/>
          </a:ln>
          <a:effectLst/>
        </p:spPr>
      </p:pic>
      <p:sp>
        <p:nvSpPr>
          <p:cNvPr id="72" name="TextBox 71"/>
          <p:cNvSpPr txBox="1"/>
          <p:nvPr/>
        </p:nvSpPr>
        <p:spPr>
          <a:xfrm>
            <a:off x="17059895" y="16545270"/>
            <a:ext cx="6858000" cy="789213"/>
          </a:xfrm>
          <a:prstGeom prst="rect">
            <a:avLst/>
          </a:prstGeom>
          <a:noFill/>
        </p:spPr>
        <p:txBody>
          <a:bodyPr wrap="square" lIns="65303" tIns="32650" rIns="65303" bIns="32650" rtlCol="0">
            <a:spAutoFit/>
          </a:bodyPr>
          <a:lstStyle/>
          <a:p>
            <a:r>
              <a:rPr lang="en-US" sz="1700" b="1" dirty="0" smtClean="0">
                <a:latin typeface="Times New Roman" pitchFamily="18" charset="0"/>
                <a:cs typeface="Times New Roman" pitchFamily="18" charset="0"/>
              </a:rPr>
              <a:t>Figure 4</a:t>
            </a:r>
            <a:r>
              <a:rPr lang="en-US" sz="1500" b="1" dirty="0" smtClean="0">
                <a:latin typeface="Times New Roman" pitchFamily="18" charset="0"/>
                <a:cs typeface="Times New Roman" pitchFamily="18" charset="0"/>
              </a:rPr>
              <a:t>. </a:t>
            </a:r>
            <a:r>
              <a:rPr lang="en-US" sz="1500" dirty="0" smtClean="0">
                <a:latin typeface="Times New Roman" pitchFamily="18" charset="0"/>
                <a:cs typeface="Times New Roman" pitchFamily="18" charset="0"/>
              </a:rPr>
              <a:t>H-component of the </a:t>
            </a:r>
            <a:r>
              <a:rPr lang="en-US" sz="1500" dirty="0" err="1" smtClean="0">
                <a:latin typeface="Times New Roman" pitchFamily="18" charset="0"/>
                <a:cs typeface="Times New Roman" pitchFamily="18" charset="0"/>
              </a:rPr>
              <a:t>magnetogram</a:t>
            </a:r>
            <a:r>
              <a:rPr lang="en-US" sz="1500" dirty="0" smtClean="0">
                <a:latin typeface="Times New Roman" pitchFamily="18" charset="0"/>
                <a:cs typeface="Times New Roman" pitchFamily="18" charset="0"/>
              </a:rPr>
              <a:t> recorded at </a:t>
            </a:r>
            <a:r>
              <a:rPr lang="en-US" sz="1500" dirty="0" err="1" smtClean="0">
                <a:latin typeface="Times New Roman" pitchFamily="18" charset="0"/>
                <a:cs typeface="Times New Roman" pitchFamily="18" charset="0"/>
              </a:rPr>
              <a:t>Alibag</a:t>
            </a:r>
            <a:r>
              <a:rPr lang="en-US" sz="1500" dirty="0" smtClean="0">
                <a:latin typeface="Times New Roman" pitchFamily="18" charset="0"/>
                <a:cs typeface="Times New Roman" pitchFamily="18" charset="0"/>
              </a:rPr>
              <a:t> March 14 – March 17 (top panel) and March 29 – April 1, 2001 (bottom panel).  Raw magnetometer data (thin red line),  Sq daily variation computed using </a:t>
            </a:r>
            <a:r>
              <a:rPr lang="en-US" sz="1500" dirty="0" smtClean="0">
                <a:latin typeface="Monotype Sans WT J" pitchFamily="34" charset="-128"/>
                <a:ea typeface="Monotype Sans WT J" pitchFamily="34" charset="-128"/>
                <a:cs typeface="Monotype Sans WT J" pitchFamily="34" charset="-128"/>
              </a:rPr>
              <a:t>SQ</a:t>
            </a:r>
            <a:r>
              <a:rPr lang="en-US" sz="1500" dirty="0" smtClean="0">
                <a:latin typeface="Times New Roman" pitchFamily="18" charset="0"/>
                <a:cs typeface="Times New Roman" pitchFamily="18" charset="0"/>
              </a:rPr>
              <a:t> function (thick line).</a:t>
            </a:r>
            <a:r>
              <a:rPr lang="en-US" sz="1500" b="1" dirty="0" smtClean="0">
                <a:latin typeface="Times New Roman" pitchFamily="18" charset="0"/>
                <a:cs typeface="Times New Roman" pitchFamily="18" charset="0"/>
              </a:rPr>
              <a:t> </a:t>
            </a:r>
            <a:endParaRPr lang="en-US" sz="1500" dirty="0">
              <a:latin typeface="Times New Roman" pitchFamily="18" charset="0"/>
              <a:cs typeface="Times New Roman" pitchFamily="18" charset="0"/>
            </a:endParaRPr>
          </a:p>
        </p:txBody>
      </p:sp>
      <p:pic>
        <p:nvPicPr>
          <p:cNvPr id="1034" name="Picture 10"/>
          <p:cNvPicPr>
            <a:picLocks noChangeAspect="1" noChangeArrowheads="1"/>
          </p:cNvPicPr>
          <p:nvPr/>
        </p:nvPicPr>
        <p:blipFill>
          <a:blip r:embed="rId11"/>
          <a:srcRect/>
          <a:stretch>
            <a:fillRect/>
          </a:stretch>
        </p:blipFill>
        <p:spPr bwMode="auto">
          <a:xfrm>
            <a:off x="17122195" y="17537919"/>
            <a:ext cx="6638453" cy="3204402"/>
          </a:xfrm>
          <a:prstGeom prst="rect">
            <a:avLst/>
          </a:prstGeom>
          <a:solidFill>
            <a:schemeClr val="bg1"/>
          </a:solidFill>
          <a:ln w="50800">
            <a:solidFill>
              <a:schemeClr val="accent3">
                <a:lumMod val="85000"/>
              </a:schemeClr>
            </a:solidFill>
            <a:miter lim="800000"/>
            <a:headEnd/>
            <a:tailEnd/>
          </a:ln>
          <a:effectLst/>
        </p:spPr>
      </p:pic>
      <p:grpSp>
        <p:nvGrpSpPr>
          <p:cNvPr id="77" name="Group 327"/>
          <p:cNvGrpSpPr>
            <a:grpSpLocks/>
          </p:cNvGrpSpPr>
          <p:nvPr/>
        </p:nvGrpSpPr>
        <p:grpSpPr bwMode="auto">
          <a:xfrm>
            <a:off x="24792415" y="3704277"/>
            <a:ext cx="7495794" cy="457202"/>
            <a:chOff x="20837" y="3547"/>
            <a:chExt cx="6288" cy="432"/>
          </a:xfrm>
        </p:grpSpPr>
        <p:sp>
          <p:nvSpPr>
            <p:cNvPr id="78" name="Text Box 328"/>
            <p:cNvSpPr txBox="1">
              <a:spLocks noChangeArrowheads="1"/>
            </p:cNvSpPr>
            <p:nvPr/>
          </p:nvSpPr>
          <p:spPr bwMode="auto">
            <a:xfrm>
              <a:off x="21268" y="3547"/>
              <a:ext cx="5857" cy="432"/>
            </a:xfrm>
            <a:prstGeom prst="rect">
              <a:avLst/>
            </a:prstGeom>
            <a:solidFill>
              <a:srgbClr val="003466"/>
            </a:solidFill>
            <a:ln w="9525">
              <a:noFill/>
              <a:miter lim="800000"/>
              <a:headEnd/>
              <a:tailEnd/>
            </a:ln>
            <a:effectLst/>
          </p:spPr>
          <p:txBody>
            <a:bodyPr lIns="91426" tIns="45710" rIns="91426" bIns="45710">
              <a:spAutoFit/>
            </a:bodyPr>
            <a:lstStyle/>
            <a:p>
              <a:pPr eaLnBrk="0" hangingPunct="0">
                <a:spcBef>
                  <a:spcPct val="50000"/>
                </a:spcBef>
              </a:pPr>
              <a:r>
                <a:rPr lang="en-US" sz="1700" b="1" dirty="0">
                  <a:solidFill>
                    <a:schemeClr val="bg1"/>
                  </a:solidFill>
                  <a:latin typeface="Arial" charset="0"/>
                </a:rPr>
                <a:t> </a:t>
              </a:r>
              <a:r>
                <a:rPr lang="en-US" sz="2400" b="1" dirty="0" smtClean="0">
                  <a:solidFill>
                    <a:schemeClr val="bg1"/>
                  </a:solidFill>
                  <a:latin typeface="Arial" charset="0"/>
                </a:rPr>
                <a:t>Phenomena</a:t>
              </a:r>
              <a:endParaRPr lang="en-US" sz="2400" b="1" dirty="0">
                <a:solidFill>
                  <a:schemeClr val="bg1"/>
                </a:solidFill>
                <a:latin typeface="Arial" charset="0"/>
              </a:endParaRPr>
            </a:p>
          </p:txBody>
        </p:sp>
        <p:sp>
          <p:nvSpPr>
            <p:cNvPr id="80" name="Rectangle 329"/>
            <p:cNvSpPr>
              <a:spLocks noChangeArrowheads="1"/>
            </p:cNvSpPr>
            <p:nvPr/>
          </p:nvSpPr>
          <p:spPr bwMode="auto">
            <a:xfrm>
              <a:off x="20837" y="3550"/>
              <a:ext cx="432" cy="374"/>
            </a:xfrm>
            <a:prstGeom prst="rect">
              <a:avLst/>
            </a:prstGeom>
            <a:solidFill>
              <a:srgbClr val="CC0000"/>
            </a:solidFill>
            <a:ln w="9525">
              <a:solidFill>
                <a:schemeClr val="tx1"/>
              </a:solidFill>
              <a:miter lim="800000"/>
              <a:headEnd/>
              <a:tailEnd/>
            </a:ln>
            <a:effectLst/>
          </p:spPr>
          <p:txBody>
            <a:bodyPr wrap="none" anchor="ctr"/>
            <a:lstStyle/>
            <a:p>
              <a:endParaRPr lang="en-US"/>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Custom Design">
  <a:themeElements>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Custom Design">
  <a:themeElements>
    <a:clrScheme name="3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3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Custom Design">
  <a:themeElements>
    <a:clrScheme name="4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4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13928</TotalTime>
  <Words>938</Words>
  <Application>Microsoft Office PowerPoint</Application>
  <PresentationFormat>Custom</PresentationFormat>
  <Paragraphs>88</Paragraphs>
  <Slides>1</Slides>
  <Notes>0</Notes>
  <HiddenSlides>0</HiddenSlides>
  <MMClips>0</MMClips>
  <ScaleCrop>false</ScaleCrop>
  <HeadingPairs>
    <vt:vector size="4" baseType="variant">
      <vt:variant>
        <vt:lpstr>Theme</vt:lpstr>
      </vt:variant>
      <vt:variant>
        <vt:i4>5</vt:i4>
      </vt:variant>
      <vt:variant>
        <vt:lpstr>Slide Titles</vt:lpstr>
      </vt:variant>
      <vt:variant>
        <vt:i4>1</vt:i4>
      </vt:variant>
    </vt:vector>
  </HeadingPairs>
  <TitlesOfParts>
    <vt:vector size="6" baseType="lpstr">
      <vt:lpstr>Custom Design</vt:lpstr>
      <vt:lpstr>1_Custom Design</vt:lpstr>
      <vt:lpstr>2_Custom Design</vt:lpstr>
      <vt:lpstr>3_Custom Design</vt:lpstr>
      <vt:lpstr>4_Custom Design</vt:lpstr>
      <vt:lpstr>Slide 1</vt:lpstr>
    </vt:vector>
  </TitlesOfParts>
  <Company>www.posterpresentations.com</Company>
  <LinksUpToDate>false</LinksUpToDate>
  <SharedDoc>false</SharedDoc>
  <HyperlinkBase>http://www.posterpresentations.com</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48x36 Poster Template</dc:title>
  <dc:creator>Maslova</dc:creator>
  <cp:lastModifiedBy>Maslova</cp:lastModifiedBy>
  <cp:revision>518</cp:revision>
  <dcterms:created xsi:type="dcterms:W3CDTF">2005-05-18T01:24:28Z</dcterms:created>
  <dcterms:modified xsi:type="dcterms:W3CDTF">2010-07-20T19:08:07Z</dcterms:modified>
</cp:coreProperties>
</file>