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3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4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5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6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6" r:id="rId2"/>
    <p:sldMasterId id="2147483692" r:id="rId3"/>
    <p:sldMasterId id="2147483709" r:id="rId4"/>
    <p:sldMasterId id="2147483725" r:id="rId5"/>
    <p:sldMasterId id="2147483742" r:id="rId6"/>
  </p:sldMasterIdLst>
  <p:sldIdLst>
    <p:sldId id="256" r:id="rId7"/>
    <p:sldId id="257" r:id="rId8"/>
    <p:sldId id="266" r:id="rId9"/>
    <p:sldId id="265" r:id="rId10"/>
    <p:sldId id="267" r:id="rId11"/>
    <p:sldId id="260" r:id="rId12"/>
    <p:sldId id="261" r:id="rId13"/>
    <p:sldId id="262" r:id="rId14"/>
    <p:sldId id="263" r:id="rId15"/>
    <p:sldId id="268" r:id="rId16"/>
    <p:sldId id="264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5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6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title slide 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715761"/>
            <a:ext cx="6858000" cy="1608645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4422171"/>
            <a:ext cx="6858000" cy="12192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7680"/>
            <a:ext cx="1883664" cy="25115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2286630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1398"/>
            <a:ext cx="3878263" cy="4296588"/>
          </a:xfrm>
        </p:spPr>
        <p:txBody>
          <a:bodyPr rtlCol="0" anchor="ctr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black">
          <a:xfrm>
            <a:off x="331469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1474" y="1001854"/>
            <a:ext cx="8460105" cy="3693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27536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P_logo_old_NewBlue_LARG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6426" y="482603"/>
            <a:ext cx="1898650" cy="251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4501" y="6216654"/>
            <a:ext cx="3117850" cy="55456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sz="700" dirty="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gray">
          <a:xfrm>
            <a:off x="344488" y="6256870"/>
            <a:ext cx="322262" cy="19896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914378" eaLnBrk="1" hangingPunct="1">
              <a:defRPr/>
            </a:pPr>
            <a:fld id="{00E0AE2F-AC63-4080-A591-35FB11CB0EC4}" type="slidenum">
              <a:rPr lang="en-US" sz="700" smtClean="0">
                <a:solidFill>
                  <a:srgbClr val="A6A6A6"/>
                </a:solidFill>
                <a:latin typeface="HP Simplified" pitchFamily="34" charset="0"/>
              </a:rPr>
              <a:pPr defTabSz="914378" eaLnBrk="1" hangingPunct="1">
                <a:defRPr/>
              </a:pPr>
              <a:t>‹#›</a:t>
            </a:fld>
            <a:endParaRPr lang="en-US" sz="70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17345" y="2384149"/>
            <a:ext cx="6453390" cy="1608645"/>
          </a:xfrm>
        </p:spPr>
        <p:txBody>
          <a:bodyPr anchor="b"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7395" y="4003967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17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 title with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2" y="752966"/>
            <a:ext cx="8534719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342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1" y="242371"/>
            <a:ext cx="8534718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6" y="1193224"/>
            <a:ext cx="8179816" cy="4918655"/>
          </a:xfrm>
        </p:spPr>
        <p:txBody>
          <a:bodyPr wrap="square">
            <a:noAutofit/>
          </a:bodyPr>
          <a:lstStyle>
            <a:lvl1pPr marL="127362" indent="-127362">
              <a:defRPr b="0">
                <a:solidFill>
                  <a:schemeClr val="tx1"/>
                </a:solidFill>
              </a:defRPr>
            </a:lvl1pPr>
            <a:lvl2pPr marL="255914" indent="-135694">
              <a:defRPr>
                <a:solidFill>
                  <a:srgbClr val="000000"/>
                </a:solidFill>
              </a:defRPr>
            </a:lvl2pPr>
            <a:lvl3pPr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>
              <a:spcAft>
                <a:spcPts val="30"/>
              </a:spcAft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>
              <a:spcAft>
                <a:spcPts val="30"/>
              </a:spcAft>
              <a:defRPr>
                <a:solidFill>
                  <a:srgbClr val="000000"/>
                </a:solidFill>
              </a:defRPr>
            </a:lvl5pPr>
            <a:lvl6pPr marL="516589" indent="-169023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"/>
              </a:spcAft>
              <a:buFont typeface="HP Simplified" pitchFamily="34" charset="0"/>
              <a:buChar char="-"/>
              <a:defRPr lang="en-US" sz="1050" b="0" i="0" kern="1200" dirty="0">
                <a:solidFill>
                  <a:srgbClr val="000000"/>
                </a:solidFill>
                <a:latin typeface="+mn-lt"/>
                <a:ea typeface="+mn-ea"/>
                <a:cs typeface="HP Simplified" pitchFamily="34" charset="0"/>
              </a:defRPr>
            </a:lvl6pPr>
            <a:lvl7pPr marL="685611" indent="-169023">
              <a:spcAft>
                <a:spcPts val="30"/>
              </a:spcAft>
              <a:defRPr sz="1050">
                <a:latin typeface="+mn-lt"/>
              </a:defRPr>
            </a:lvl7pPr>
          </a:lstStyle>
          <a:p>
            <a:pPr marL="127362" lvl="0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127362" lvl="1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127362" lvl="2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Third level</a:t>
            </a:r>
          </a:p>
          <a:p>
            <a:pPr marL="127362" lvl="3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Fourth level</a:t>
            </a:r>
          </a:p>
          <a:p>
            <a:pPr marL="127362" lvl="4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9319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0" y="6478524"/>
            <a:ext cx="609600" cy="219456"/>
          </a:xfrm>
          <a:prstGeom prst="rect">
            <a:avLst/>
          </a:prstGeom>
        </p:spPr>
        <p:txBody>
          <a:bodyPr/>
          <a:lstStyle/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1" y="6478524"/>
            <a:ext cx="2133600" cy="2194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/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8217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Blue 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ChangeAspect="1" noEditPoints="1"/>
          </p:cNvSpPr>
          <p:nvPr/>
        </p:nvSpPr>
        <p:spPr bwMode="invGray">
          <a:xfrm>
            <a:off x="8692319" y="6321203"/>
            <a:ext cx="267532" cy="356616"/>
          </a:xfrm>
          <a:custGeom>
            <a:avLst/>
            <a:gdLst>
              <a:gd name="T0" fmla="*/ 864 w 1728"/>
              <a:gd name="T1" fmla="*/ 1728 h 1728"/>
              <a:gd name="T2" fmla="*/ 838 w 1728"/>
              <a:gd name="T3" fmla="*/ 1728 h 1728"/>
              <a:gd name="T4" fmla="*/ 1015 w 1728"/>
              <a:gd name="T5" fmla="*/ 1243 h 1728"/>
              <a:gd name="T6" fmla="*/ 1258 w 1728"/>
              <a:gd name="T7" fmla="*/ 1243 h 1728"/>
              <a:gd name="T8" fmla="*/ 1362 w 1728"/>
              <a:gd name="T9" fmla="*/ 1170 h 1728"/>
              <a:gd name="T10" fmla="*/ 1554 w 1728"/>
              <a:gd name="T11" fmla="*/ 643 h 1728"/>
              <a:gd name="T12" fmla="*/ 1444 w 1728"/>
              <a:gd name="T13" fmla="*/ 487 h 1728"/>
              <a:gd name="T14" fmla="*/ 1107 w 1728"/>
              <a:gd name="T15" fmla="*/ 487 h 1728"/>
              <a:gd name="T16" fmla="*/ 824 w 1728"/>
              <a:gd name="T17" fmla="*/ 1264 h 1728"/>
              <a:gd name="T18" fmla="*/ 824 w 1728"/>
              <a:gd name="T19" fmla="*/ 1264 h 1728"/>
              <a:gd name="T20" fmla="*/ 664 w 1728"/>
              <a:gd name="T21" fmla="*/ 1705 h 1728"/>
              <a:gd name="T22" fmla="*/ 0 w 1728"/>
              <a:gd name="T23" fmla="*/ 864 h 1728"/>
              <a:gd name="T24" fmla="*/ 631 w 1728"/>
              <a:gd name="T25" fmla="*/ 32 h 1728"/>
              <a:gd name="T26" fmla="*/ 465 w 1728"/>
              <a:gd name="T27" fmla="*/ 487 h 1728"/>
              <a:gd name="T28" fmla="*/ 465 w 1728"/>
              <a:gd name="T29" fmla="*/ 487 h 1728"/>
              <a:gd name="T30" fmla="*/ 190 w 1728"/>
              <a:gd name="T31" fmla="*/ 1243 h 1728"/>
              <a:gd name="T32" fmla="*/ 373 w 1728"/>
              <a:gd name="T33" fmla="*/ 1243 h 1728"/>
              <a:gd name="T34" fmla="*/ 607 w 1728"/>
              <a:gd name="T35" fmla="*/ 600 h 1728"/>
              <a:gd name="T36" fmla="*/ 745 w 1728"/>
              <a:gd name="T37" fmla="*/ 600 h 1728"/>
              <a:gd name="T38" fmla="*/ 511 w 1728"/>
              <a:gd name="T39" fmla="*/ 1243 h 1728"/>
              <a:gd name="T40" fmla="*/ 694 w 1728"/>
              <a:gd name="T41" fmla="*/ 1243 h 1728"/>
              <a:gd name="T42" fmla="*/ 912 w 1728"/>
              <a:gd name="T43" fmla="*/ 643 h 1728"/>
              <a:gd name="T44" fmla="*/ 802 w 1728"/>
              <a:gd name="T45" fmla="*/ 487 h 1728"/>
              <a:gd name="T46" fmla="*/ 649 w 1728"/>
              <a:gd name="T47" fmla="*/ 487 h 1728"/>
              <a:gd name="T48" fmla="*/ 825 w 1728"/>
              <a:gd name="T49" fmla="*/ 1 h 1728"/>
              <a:gd name="T50" fmla="*/ 864 w 1728"/>
              <a:gd name="T51" fmla="*/ 0 h 1728"/>
              <a:gd name="T52" fmla="*/ 1728 w 1728"/>
              <a:gd name="T53" fmla="*/ 864 h 1728"/>
              <a:gd name="T54" fmla="*/ 864 w 1728"/>
              <a:gd name="T55" fmla="*/ 1728 h 1728"/>
              <a:gd name="T56" fmla="*/ 1387 w 1728"/>
              <a:gd name="T57" fmla="*/ 600 h 1728"/>
              <a:gd name="T58" fmla="*/ 1249 w 1728"/>
              <a:gd name="T59" fmla="*/ 600 h 1728"/>
              <a:gd name="T60" fmla="*/ 1057 w 1728"/>
              <a:gd name="T61" fmla="*/ 1129 h 1728"/>
              <a:gd name="T62" fmla="*/ 1194 w 1728"/>
              <a:gd name="T63" fmla="*/ 1129 h 1728"/>
              <a:gd name="T64" fmla="*/ 1387 w 1728"/>
              <a:gd name="T65" fmla="*/ 60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28" h="1728">
                <a:moveTo>
                  <a:pt x="864" y="1728"/>
                </a:moveTo>
                <a:cubicBezTo>
                  <a:pt x="856" y="1728"/>
                  <a:pt x="847" y="1728"/>
                  <a:pt x="838" y="1728"/>
                </a:cubicBezTo>
                <a:cubicBezTo>
                  <a:pt x="1015" y="1243"/>
                  <a:pt x="1015" y="1243"/>
                  <a:pt x="1015" y="1243"/>
                </a:cubicBezTo>
                <a:cubicBezTo>
                  <a:pt x="1258" y="1243"/>
                  <a:pt x="1258" y="1243"/>
                  <a:pt x="1258" y="1243"/>
                </a:cubicBezTo>
                <a:cubicBezTo>
                  <a:pt x="1301" y="1243"/>
                  <a:pt x="1347" y="1210"/>
                  <a:pt x="1362" y="1170"/>
                </a:cubicBezTo>
                <a:cubicBezTo>
                  <a:pt x="1554" y="643"/>
                  <a:pt x="1554" y="643"/>
                  <a:pt x="1554" y="643"/>
                </a:cubicBezTo>
                <a:cubicBezTo>
                  <a:pt x="1585" y="557"/>
                  <a:pt x="1536" y="487"/>
                  <a:pt x="1444" y="487"/>
                </a:cubicBezTo>
                <a:cubicBezTo>
                  <a:pt x="1107" y="487"/>
                  <a:pt x="1107" y="487"/>
                  <a:pt x="1107" y="487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664" y="1705"/>
                  <a:pt x="664" y="1705"/>
                  <a:pt x="664" y="1705"/>
                </a:cubicBezTo>
                <a:cubicBezTo>
                  <a:pt x="283" y="1614"/>
                  <a:pt x="0" y="1272"/>
                  <a:pt x="0" y="864"/>
                </a:cubicBezTo>
                <a:cubicBezTo>
                  <a:pt x="0" y="468"/>
                  <a:pt x="267" y="134"/>
                  <a:pt x="631" y="32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190" y="1243"/>
                  <a:pt x="190" y="1243"/>
                  <a:pt x="190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607" y="600"/>
                  <a:pt x="607" y="600"/>
                  <a:pt x="607" y="600"/>
                </a:cubicBezTo>
                <a:cubicBezTo>
                  <a:pt x="745" y="600"/>
                  <a:pt x="745" y="600"/>
                  <a:pt x="745" y="600"/>
                </a:cubicBezTo>
                <a:cubicBezTo>
                  <a:pt x="511" y="1243"/>
                  <a:pt x="511" y="1243"/>
                  <a:pt x="511" y="1243"/>
                </a:cubicBezTo>
                <a:cubicBezTo>
                  <a:pt x="694" y="1243"/>
                  <a:pt x="694" y="1243"/>
                  <a:pt x="694" y="1243"/>
                </a:cubicBezTo>
                <a:cubicBezTo>
                  <a:pt x="912" y="643"/>
                  <a:pt x="912" y="643"/>
                  <a:pt x="912" y="643"/>
                </a:cubicBezTo>
                <a:cubicBezTo>
                  <a:pt x="943" y="557"/>
                  <a:pt x="894" y="487"/>
                  <a:pt x="802" y="487"/>
                </a:cubicBezTo>
                <a:cubicBezTo>
                  <a:pt x="649" y="487"/>
                  <a:pt x="649" y="487"/>
                  <a:pt x="649" y="487"/>
                </a:cubicBezTo>
                <a:cubicBezTo>
                  <a:pt x="825" y="1"/>
                  <a:pt x="825" y="1"/>
                  <a:pt x="825" y="1"/>
                </a:cubicBezTo>
                <a:cubicBezTo>
                  <a:pt x="838" y="1"/>
                  <a:pt x="851" y="0"/>
                  <a:pt x="864" y="0"/>
                </a:cubicBezTo>
                <a:cubicBezTo>
                  <a:pt x="1341" y="0"/>
                  <a:pt x="1728" y="387"/>
                  <a:pt x="1728" y="864"/>
                </a:cubicBezTo>
                <a:cubicBezTo>
                  <a:pt x="1728" y="1341"/>
                  <a:pt x="1341" y="1728"/>
                  <a:pt x="864" y="1728"/>
                </a:cubicBezTo>
                <a:close/>
                <a:moveTo>
                  <a:pt x="1387" y="600"/>
                </a:moveTo>
                <a:cubicBezTo>
                  <a:pt x="1249" y="600"/>
                  <a:pt x="1249" y="600"/>
                  <a:pt x="1249" y="600"/>
                </a:cubicBezTo>
                <a:cubicBezTo>
                  <a:pt x="1057" y="1129"/>
                  <a:pt x="1057" y="1129"/>
                  <a:pt x="1057" y="1129"/>
                </a:cubicBezTo>
                <a:cubicBezTo>
                  <a:pt x="1194" y="1129"/>
                  <a:pt x="1194" y="1129"/>
                  <a:pt x="1194" y="1129"/>
                </a:cubicBezTo>
                <a:lnTo>
                  <a:pt x="1387" y="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858000" cy="1828800"/>
          </a:xfrm>
        </p:spPr>
        <p:txBody>
          <a:bodyPr anchor="t"/>
          <a:lstStyle>
            <a:lvl1pPr algn="l">
              <a:defRPr sz="3300" b="1" cap="none" spc="-75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419600"/>
            <a:ext cx="6858000" cy="1188720"/>
          </a:xfrm>
        </p:spPr>
        <p:txBody>
          <a:bodyPr anchor="t">
            <a:noAutofit/>
          </a:bodyPr>
          <a:lstStyle>
            <a:lvl1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62401" y="6478524"/>
            <a:ext cx="609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8524"/>
            <a:ext cx="3429893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02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2715761"/>
            <a:ext cx="6858000" cy="1608645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600" spc="-1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5" y="4422171"/>
            <a:ext cx="6858000" cy="1219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>
                <a:solidFill>
                  <a:srgbClr val="000000"/>
                </a:solidFill>
              </a:defRPr>
            </a:lvl1pPr>
            <a:lvl2pPr marL="457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8008"/>
            <a:ext cx="1883664" cy="25108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4503" y="6345071"/>
            <a:ext cx="8012545" cy="304800"/>
          </a:xfrm>
          <a:prstGeom prst="rect">
            <a:avLst/>
          </a:prstGeom>
          <a:noFill/>
        </p:spPr>
        <p:txBody>
          <a:bodyPr wrap="square" lIns="91424" tIns="45712" rIns="91424" bIns="45712" rtlCol="0">
            <a:noAutofit/>
          </a:bodyPr>
          <a:lstStyle/>
          <a:p>
            <a:pPr defTabSz="4571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 smtClean="0">
                <a:solidFill>
                  <a:srgbClr val="B9B8BB"/>
                </a:solidFill>
                <a:cs typeface="HP Simplified"/>
              </a:rPr>
              <a:t>© Copyright 2014 Hewlett-Packard Development Company, L.P.  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2371371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title slide 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715761"/>
            <a:ext cx="6858000" cy="1608645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4422171"/>
            <a:ext cx="6858000" cy="12192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7680"/>
            <a:ext cx="1883664" cy="25115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743829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16994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accent5"/>
              </a:solidFill>
              <a:latin typeface="HP Simplified"/>
              <a:cs typeface="HP Simplified"/>
            </a:endParaRPr>
          </a:p>
        </p:txBody>
      </p:sp>
      <p:sp>
        <p:nvSpPr>
          <p:cNvPr id="7" name="TextBox 6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34299305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quote slide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21227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189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6047232"/>
            <a:ext cx="365736" cy="4876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4407148"/>
            <a:ext cx="5148072" cy="8656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668281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35230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16994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accent5"/>
              </a:solidFill>
              <a:latin typeface="HP Simplified"/>
              <a:cs typeface="HP Simplified"/>
            </a:endParaRPr>
          </a:p>
        </p:txBody>
      </p:sp>
      <p:sp>
        <p:nvSpPr>
          <p:cNvPr id="7" name="TextBox 6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33186486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632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1pPr marL="171446" indent="-171446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892" indent="-171446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50" indent="-169859">
              <a:defRPr sz="1400">
                <a:solidFill>
                  <a:srgbClr val="000000"/>
                </a:solidFill>
              </a:defRPr>
            </a:lvl3pPr>
            <a:lvl4pPr marL="690546" indent="-180971">
              <a:defRPr sz="1400">
                <a:solidFill>
                  <a:srgbClr val="000000"/>
                </a:solidFill>
              </a:defRPr>
            </a:lvl4pPr>
            <a:lvl5pPr marL="833417" indent="-150809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6786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9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9184" y="1584963"/>
            <a:ext cx="4030662" cy="42930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6" y="1584960"/>
            <a:ext cx="387826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257829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4002"/>
            <a:ext cx="3878263" cy="4296588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191744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7"/>
            <a:ext cx="8460105" cy="573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584960"/>
            <a:ext cx="252374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584963"/>
            <a:ext cx="2523744" cy="4296833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584960"/>
            <a:ext cx="2527300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164961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1398"/>
            <a:ext cx="3878263" cy="4296588"/>
          </a:xfrm>
        </p:spPr>
        <p:txBody>
          <a:bodyPr rtlCol="0" anchor="ctr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black">
          <a:xfrm>
            <a:off x="331469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1474" y="1001854"/>
            <a:ext cx="8460105" cy="3693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1831281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P_logo_old_NewBlue_LARG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6426" y="482603"/>
            <a:ext cx="1898650" cy="251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4501" y="6216654"/>
            <a:ext cx="3117850" cy="55456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sz="700" dirty="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gray">
          <a:xfrm>
            <a:off x="344488" y="6256870"/>
            <a:ext cx="322262" cy="19896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914378" eaLnBrk="1" hangingPunct="1">
              <a:defRPr/>
            </a:pPr>
            <a:fld id="{00E0AE2F-AC63-4080-A591-35FB11CB0EC4}" type="slidenum">
              <a:rPr lang="en-US" sz="700" smtClean="0">
                <a:solidFill>
                  <a:srgbClr val="A6A6A6"/>
                </a:solidFill>
                <a:latin typeface="HP Simplified" pitchFamily="34" charset="0"/>
              </a:rPr>
              <a:pPr defTabSz="914378" eaLnBrk="1" hangingPunct="1">
                <a:defRPr/>
              </a:pPr>
              <a:t>‹#›</a:t>
            </a:fld>
            <a:endParaRPr lang="en-US" sz="70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17345" y="2384149"/>
            <a:ext cx="6453390" cy="1608645"/>
          </a:xfrm>
        </p:spPr>
        <p:txBody>
          <a:bodyPr anchor="b"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7395" y="4003967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54935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 title with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2" y="752966"/>
            <a:ext cx="8534719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342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1" y="242371"/>
            <a:ext cx="8534718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6" y="1193224"/>
            <a:ext cx="8179816" cy="4918655"/>
          </a:xfrm>
        </p:spPr>
        <p:txBody>
          <a:bodyPr wrap="square">
            <a:noAutofit/>
          </a:bodyPr>
          <a:lstStyle>
            <a:lvl1pPr marL="127362" indent="-127362">
              <a:defRPr b="0">
                <a:solidFill>
                  <a:schemeClr val="tx1"/>
                </a:solidFill>
              </a:defRPr>
            </a:lvl1pPr>
            <a:lvl2pPr marL="255914" indent="-135694">
              <a:defRPr>
                <a:solidFill>
                  <a:srgbClr val="000000"/>
                </a:solidFill>
              </a:defRPr>
            </a:lvl2pPr>
            <a:lvl3pPr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>
              <a:spcAft>
                <a:spcPts val="30"/>
              </a:spcAft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>
              <a:spcAft>
                <a:spcPts val="30"/>
              </a:spcAft>
              <a:defRPr>
                <a:solidFill>
                  <a:srgbClr val="000000"/>
                </a:solidFill>
              </a:defRPr>
            </a:lvl5pPr>
            <a:lvl6pPr marL="516589" indent="-169023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"/>
              </a:spcAft>
              <a:buFont typeface="HP Simplified" pitchFamily="34" charset="0"/>
              <a:buChar char="-"/>
              <a:defRPr lang="en-US" sz="1050" b="0" i="0" kern="1200" dirty="0">
                <a:solidFill>
                  <a:srgbClr val="000000"/>
                </a:solidFill>
                <a:latin typeface="+mn-lt"/>
                <a:ea typeface="+mn-ea"/>
                <a:cs typeface="HP Simplified" pitchFamily="34" charset="0"/>
              </a:defRPr>
            </a:lvl6pPr>
            <a:lvl7pPr marL="685611" indent="-169023">
              <a:spcAft>
                <a:spcPts val="30"/>
              </a:spcAft>
              <a:defRPr sz="1050">
                <a:latin typeface="+mn-lt"/>
              </a:defRPr>
            </a:lvl7pPr>
          </a:lstStyle>
          <a:p>
            <a:pPr marL="127362" lvl="0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127362" lvl="1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127362" lvl="2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Third level</a:t>
            </a:r>
          </a:p>
          <a:p>
            <a:pPr marL="127362" lvl="3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Fourth level</a:t>
            </a:r>
          </a:p>
          <a:p>
            <a:pPr marL="127362" lvl="4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307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0" y="6478524"/>
            <a:ext cx="609600" cy="219456"/>
          </a:xfrm>
          <a:prstGeom prst="rect">
            <a:avLst/>
          </a:prstGeom>
        </p:spPr>
        <p:txBody>
          <a:bodyPr/>
          <a:lstStyle/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1" y="6478524"/>
            <a:ext cx="2133600" cy="2194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/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225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Blue 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ChangeAspect="1" noEditPoints="1"/>
          </p:cNvSpPr>
          <p:nvPr/>
        </p:nvSpPr>
        <p:spPr bwMode="invGray">
          <a:xfrm>
            <a:off x="8692319" y="6321203"/>
            <a:ext cx="267532" cy="356616"/>
          </a:xfrm>
          <a:custGeom>
            <a:avLst/>
            <a:gdLst>
              <a:gd name="T0" fmla="*/ 864 w 1728"/>
              <a:gd name="T1" fmla="*/ 1728 h 1728"/>
              <a:gd name="T2" fmla="*/ 838 w 1728"/>
              <a:gd name="T3" fmla="*/ 1728 h 1728"/>
              <a:gd name="T4" fmla="*/ 1015 w 1728"/>
              <a:gd name="T5" fmla="*/ 1243 h 1728"/>
              <a:gd name="T6" fmla="*/ 1258 w 1728"/>
              <a:gd name="T7" fmla="*/ 1243 h 1728"/>
              <a:gd name="T8" fmla="*/ 1362 w 1728"/>
              <a:gd name="T9" fmla="*/ 1170 h 1728"/>
              <a:gd name="T10" fmla="*/ 1554 w 1728"/>
              <a:gd name="T11" fmla="*/ 643 h 1728"/>
              <a:gd name="T12" fmla="*/ 1444 w 1728"/>
              <a:gd name="T13" fmla="*/ 487 h 1728"/>
              <a:gd name="T14" fmla="*/ 1107 w 1728"/>
              <a:gd name="T15" fmla="*/ 487 h 1728"/>
              <a:gd name="T16" fmla="*/ 824 w 1728"/>
              <a:gd name="T17" fmla="*/ 1264 h 1728"/>
              <a:gd name="T18" fmla="*/ 824 w 1728"/>
              <a:gd name="T19" fmla="*/ 1264 h 1728"/>
              <a:gd name="T20" fmla="*/ 664 w 1728"/>
              <a:gd name="T21" fmla="*/ 1705 h 1728"/>
              <a:gd name="T22" fmla="*/ 0 w 1728"/>
              <a:gd name="T23" fmla="*/ 864 h 1728"/>
              <a:gd name="T24" fmla="*/ 631 w 1728"/>
              <a:gd name="T25" fmla="*/ 32 h 1728"/>
              <a:gd name="T26" fmla="*/ 465 w 1728"/>
              <a:gd name="T27" fmla="*/ 487 h 1728"/>
              <a:gd name="T28" fmla="*/ 465 w 1728"/>
              <a:gd name="T29" fmla="*/ 487 h 1728"/>
              <a:gd name="T30" fmla="*/ 190 w 1728"/>
              <a:gd name="T31" fmla="*/ 1243 h 1728"/>
              <a:gd name="T32" fmla="*/ 373 w 1728"/>
              <a:gd name="T33" fmla="*/ 1243 h 1728"/>
              <a:gd name="T34" fmla="*/ 607 w 1728"/>
              <a:gd name="T35" fmla="*/ 600 h 1728"/>
              <a:gd name="T36" fmla="*/ 745 w 1728"/>
              <a:gd name="T37" fmla="*/ 600 h 1728"/>
              <a:gd name="T38" fmla="*/ 511 w 1728"/>
              <a:gd name="T39" fmla="*/ 1243 h 1728"/>
              <a:gd name="T40" fmla="*/ 694 w 1728"/>
              <a:gd name="T41" fmla="*/ 1243 h 1728"/>
              <a:gd name="T42" fmla="*/ 912 w 1728"/>
              <a:gd name="T43" fmla="*/ 643 h 1728"/>
              <a:gd name="T44" fmla="*/ 802 w 1728"/>
              <a:gd name="T45" fmla="*/ 487 h 1728"/>
              <a:gd name="T46" fmla="*/ 649 w 1728"/>
              <a:gd name="T47" fmla="*/ 487 h 1728"/>
              <a:gd name="T48" fmla="*/ 825 w 1728"/>
              <a:gd name="T49" fmla="*/ 1 h 1728"/>
              <a:gd name="T50" fmla="*/ 864 w 1728"/>
              <a:gd name="T51" fmla="*/ 0 h 1728"/>
              <a:gd name="T52" fmla="*/ 1728 w 1728"/>
              <a:gd name="T53" fmla="*/ 864 h 1728"/>
              <a:gd name="T54" fmla="*/ 864 w 1728"/>
              <a:gd name="T55" fmla="*/ 1728 h 1728"/>
              <a:gd name="T56" fmla="*/ 1387 w 1728"/>
              <a:gd name="T57" fmla="*/ 600 h 1728"/>
              <a:gd name="T58" fmla="*/ 1249 w 1728"/>
              <a:gd name="T59" fmla="*/ 600 h 1728"/>
              <a:gd name="T60" fmla="*/ 1057 w 1728"/>
              <a:gd name="T61" fmla="*/ 1129 h 1728"/>
              <a:gd name="T62" fmla="*/ 1194 w 1728"/>
              <a:gd name="T63" fmla="*/ 1129 h 1728"/>
              <a:gd name="T64" fmla="*/ 1387 w 1728"/>
              <a:gd name="T65" fmla="*/ 60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28" h="1728">
                <a:moveTo>
                  <a:pt x="864" y="1728"/>
                </a:moveTo>
                <a:cubicBezTo>
                  <a:pt x="856" y="1728"/>
                  <a:pt x="847" y="1728"/>
                  <a:pt x="838" y="1728"/>
                </a:cubicBezTo>
                <a:cubicBezTo>
                  <a:pt x="1015" y="1243"/>
                  <a:pt x="1015" y="1243"/>
                  <a:pt x="1015" y="1243"/>
                </a:cubicBezTo>
                <a:cubicBezTo>
                  <a:pt x="1258" y="1243"/>
                  <a:pt x="1258" y="1243"/>
                  <a:pt x="1258" y="1243"/>
                </a:cubicBezTo>
                <a:cubicBezTo>
                  <a:pt x="1301" y="1243"/>
                  <a:pt x="1347" y="1210"/>
                  <a:pt x="1362" y="1170"/>
                </a:cubicBezTo>
                <a:cubicBezTo>
                  <a:pt x="1554" y="643"/>
                  <a:pt x="1554" y="643"/>
                  <a:pt x="1554" y="643"/>
                </a:cubicBezTo>
                <a:cubicBezTo>
                  <a:pt x="1585" y="557"/>
                  <a:pt x="1536" y="487"/>
                  <a:pt x="1444" y="487"/>
                </a:cubicBezTo>
                <a:cubicBezTo>
                  <a:pt x="1107" y="487"/>
                  <a:pt x="1107" y="487"/>
                  <a:pt x="1107" y="487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664" y="1705"/>
                  <a:pt x="664" y="1705"/>
                  <a:pt x="664" y="1705"/>
                </a:cubicBezTo>
                <a:cubicBezTo>
                  <a:pt x="283" y="1614"/>
                  <a:pt x="0" y="1272"/>
                  <a:pt x="0" y="864"/>
                </a:cubicBezTo>
                <a:cubicBezTo>
                  <a:pt x="0" y="468"/>
                  <a:pt x="267" y="134"/>
                  <a:pt x="631" y="32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190" y="1243"/>
                  <a:pt x="190" y="1243"/>
                  <a:pt x="190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607" y="600"/>
                  <a:pt x="607" y="600"/>
                  <a:pt x="607" y="600"/>
                </a:cubicBezTo>
                <a:cubicBezTo>
                  <a:pt x="745" y="600"/>
                  <a:pt x="745" y="600"/>
                  <a:pt x="745" y="600"/>
                </a:cubicBezTo>
                <a:cubicBezTo>
                  <a:pt x="511" y="1243"/>
                  <a:pt x="511" y="1243"/>
                  <a:pt x="511" y="1243"/>
                </a:cubicBezTo>
                <a:cubicBezTo>
                  <a:pt x="694" y="1243"/>
                  <a:pt x="694" y="1243"/>
                  <a:pt x="694" y="1243"/>
                </a:cubicBezTo>
                <a:cubicBezTo>
                  <a:pt x="912" y="643"/>
                  <a:pt x="912" y="643"/>
                  <a:pt x="912" y="643"/>
                </a:cubicBezTo>
                <a:cubicBezTo>
                  <a:pt x="943" y="557"/>
                  <a:pt x="894" y="487"/>
                  <a:pt x="802" y="487"/>
                </a:cubicBezTo>
                <a:cubicBezTo>
                  <a:pt x="649" y="487"/>
                  <a:pt x="649" y="487"/>
                  <a:pt x="649" y="487"/>
                </a:cubicBezTo>
                <a:cubicBezTo>
                  <a:pt x="825" y="1"/>
                  <a:pt x="825" y="1"/>
                  <a:pt x="825" y="1"/>
                </a:cubicBezTo>
                <a:cubicBezTo>
                  <a:pt x="838" y="1"/>
                  <a:pt x="851" y="0"/>
                  <a:pt x="864" y="0"/>
                </a:cubicBezTo>
                <a:cubicBezTo>
                  <a:pt x="1341" y="0"/>
                  <a:pt x="1728" y="387"/>
                  <a:pt x="1728" y="864"/>
                </a:cubicBezTo>
                <a:cubicBezTo>
                  <a:pt x="1728" y="1341"/>
                  <a:pt x="1341" y="1728"/>
                  <a:pt x="864" y="1728"/>
                </a:cubicBezTo>
                <a:close/>
                <a:moveTo>
                  <a:pt x="1387" y="600"/>
                </a:moveTo>
                <a:cubicBezTo>
                  <a:pt x="1249" y="600"/>
                  <a:pt x="1249" y="600"/>
                  <a:pt x="1249" y="600"/>
                </a:cubicBezTo>
                <a:cubicBezTo>
                  <a:pt x="1057" y="1129"/>
                  <a:pt x="1057" y="1129"/>
                  <a:pt x="1057" y="1129"/>
                </a:cubicBezTo>
                <a:cubicBezTo>
                  <a:pt x="1194" y="1129"/>
                  <a:pt x="1194" y="1129"/>
                  <a:pt x="1194" y="1129"/>
                </a:cubicBezTo>
                <a:lnTo>
                  <a:pt x="1387" y="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858000" cy="1828800"/>
          </a:xfrm>
        </p:spPr>
        <p:txBody>
          <a:bodyPr anchor="t"/>
          <a:lstStyle>
            <a:lvl1pPr algn="l">
              <a:defRPr sz="3300" b="1" cap="none" spc="-75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419600"/>
            <a:ext cx="6858000" cy="1188720"/>
          </a:xfrm>
        </p:spPr>
        <p:txBody>
          <a:bodyPr anchor="t">
            <a:noAutofit/>
          </a:bodyPr>
          <a:lstStyle>
            <a:lvl1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62401" y="6478524"/>
            <a:ext cx="609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8524"/>
            <a:ext cx="3429893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7885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quote slide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21227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189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6047232"/>
            <a:ext cx="365736" cy="4876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4407148"/>
            <a:ext cx="5148072" cy="8656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522176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2715761"/>
            <a:ext cx="6858000" cy="1608645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600" spc="-1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5" y="4422171"/>
            <a:ext cx="6858000" cy="1219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>
                <a:solidFill>
                  <a:srgbClr val="000000"/>
                </a:solidFill>
              </a:defRPr>
            </a:lvl1pPr>
            <a:lvl2pPr marL="457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8008"/>
            <a:ext cx="1883664" cy="25108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4503" y="6345071"/>
            <a:ext cx="8012545" cy="304800"/>
          </a:xfrm>
          <a:prstGeom prst="rect">
            <a:avLst/>
          </a:prstGeom>
          <a:noFill/>
        </p:spPr>
        <p:txBody>
          <a:bodyPr wrap="square" lIns="91424" tIns="45712" rIns="91424" bIns="45712" rtlCol="0">
            <a:noAutofit/>
          </a:bodyPr>
          <a:lstStyle/>
          <a:p>
            <a:pPr defTabSz="4571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 smtClean="0">
                <a:solidFill>
                  <a:srgbClr val="B9B8BB"/>
                </a:solidFill>
                <a:cs typeface="HP Simplified"/>
              </a:rPr>
              <a:t>© Copyright 2014 Hewlett-Packard Development Company, L.P.  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11292085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title slide 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715761"/>
            <a:ext cx="6858000" cy="1608645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4422171"/>
            <a:ext cx="6858000" cy="12192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7680"/>
            <a:ext cx="1883664" cy="25115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599964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16994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accent5"/>
              </a:solidFill>
              <a:latin typeface="HP Simplified"/>
              <a:cs typeface="HP Simplified"/>
            </a:endParaRPr>
          </a:p>
        </p:txBody>
      </p:sp>
      <p:sp>
        <p:nvSpPr>
          <p:cNvPr id="7" name="TextBox 6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523339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quote slide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21227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189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6047232"/>
            <a:ext cx="365736" cy="4876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4407148"/>
            <a:ext cx="5148072" cy="8656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1013083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5042370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342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1pPr marL="171446" indent="-171446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892" indent="-171446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50" indent="-169859">
              <a:defRPr sz="1400">
                <a:solidFill>
                  <a:srgbClr val="000000"/>
                </a:solidFill>
              </a:defRPr>
            </a:lvl3pPr>
            <a:lvl4pPr marL="690546" indent="-180971">
              <a:defRPr sz="1400">
                <a:solidFill>
                  <a:srgbClr val="000000"/>
                </a:solidFill>
              </a:defRPr>
            </a:lvl4pPr>
            <a:lvl5pPr marL="833417" indent="-150809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874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9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9184" y="1584963"/>
            <a:ext cx="4030662" cy="42930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6" y="1584960"/>
            <a:ext cx="387826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887892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4002"/>
            <a:ext cx="3878263" cy="4296588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553556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7"/>
            <a:ext cx="8460105" cy="573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584960"/>
            <a:ext cx="252374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584963"/>
            <a:ext cx="2523744" cy="4296833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584960"/>
            <a:ext cx="2527300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30440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83435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1398"/>
            <a:ext cx="3878263" cy="4296588"/>
          </a:xfrm>
        </p:spPr>
        <p:txBody>
          <a:bodyPr rtlCol="0" anchor="ctr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black">
          <a:xfrm>
            <a:off x="331469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1474" y="1001854"/>
            <a:ext cx="8460105" cy="3693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975602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P_logo_old_NewBlue_LARG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6426" y="482603"/>
            <a:ext cx="1898650" cy="251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4501" y="6216654"/>
            <a:ext cx="3117850" cy="55456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sz="700" dirty="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gray">
          <a:xfrm>
            <a:off x="344488" y="6256870"/>
            <a:ext cx="322262" cy="19896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914378" eaLnBrk="1" hangingPunct="1">
              <a:defRPr/>
            </a:pPr>
            <a:fld id="{00E0AE2F-AC63-4080-A591-35FB11CB0EC4}" type="slidenum">
              <a:rPr lang="en-US" sz="700" smtClean="0">
                <a:solidFill>
                  <a:srgbClr val="A6A6A6"/>
                </a:solidFill>
                <a:latin typeface="HP Simplified" pitchFamily="34" charset="0"/>
              </a:rPr>
              <a:pPr defTabSz="914378" eaLnBrk="1" hangingPunct="1">
                <a:defRPr/>
              </a:pPr>
              <a:t>‹#›</a:t>
            </a:fld>
            <a:endParaRPr lang="en-US" sz="70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17345" y="2384149"/>
            <a:ext cx="6453390" cy="1608645"/>
          </a:xfrm>
        </p:spPr>
        <p:txBody>
          <a:bodyPr anchor="b"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7395" y="4003967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979192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 title with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2" y="752966"/>
            <a:ext cx="8534719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342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1" y="242371"/>
            <a:ext cx="8534718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6" y="1193224"/>
            <a:ext cx="8179816" cy="4918655"/>
          </a:xfrm>
        </p:spPr>
        <p:txBody>
          <a:bodyPr wrap="square">
            <a:noAutofit/>
          </a:bodyPr>
          <a:lstStyle>
            <a:lvl1pPr marL="127362" indent="-127362">
              <a:defRPr b="0">
                <a:solidFill>
                  <a:schemeClr val="tx1"/>
                </a:solidFill>
              </a:defRPr>
            </a:lvl1pPr>
            <a:lvl2pPr marL="255914" indent="-135694">
              <a:defRPr>
                <a:solidFill>
                  <a:srgbClr val="000000"/>
                </a:solidFill>
              </a:defRPr>
            </a:lvl2pPr>
            <a:lvl3pPr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>
              <a:spcAft>
                <a:spcPts val="30"/>
              </a:spcAft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>
              <a:spcAft>
                <a:spcPts val="30"/>
              </a:spcAft>
              <a:defRPr>
                <a:solidFill>
                  <a:srgbClr val="000000"/>
                </a:solidFill>
              </a:defRPr>
            </a:lvl5pPr>
            <a:lvl6pPr marL="516589" indent="-169023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"/>
              </a:spcAft>
              <a:buFont typeface="HP Simplified" pitchFamily="34" charset="0"/>
              <a:buChar char="-"/>
              <a:defRPr lang="en-US" sz="1050" b="0" i="0" kern="1200" dirty="0">
                <a:solidFill>
                  <a:srgbClr val="000000"/>
                </a:solidFill>
                <a:latin typeface="+mn-lt"/>
                <a:ea typeface="+mn-ea"/>
                <a:cs typeface="HP Simplified" pitchFamily="34" charset="0"/>
              </a:defRPr>
            </a:lvl6pPr>
            <a:lvl7pPr marL="685611" indent="-169023">
              <a:spcAft>
                <a:spcPts val="30"/>
              </a:spcAft>
              <a:defRPr sz="1050">
                <a:latin typeface="+mn-lt"/>
              </a:defRPr>
            </a:lvl7pPr>
          </a:lstStyle>
          <a:p>
            <a:pPr marL="127362" lvl="0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127362" lvl="1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127362" lvl="2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Third level</a:t>
            </a:r>
          </a:p>
          <a:p>
            <a:pPr marL="127362" lvl="3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Fourth level</a:t>
            </a:r>
          </a:p>
          <a:p>
            <a:pPr marL="127362" lvl="4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113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0" y="6478524"/>
            <a:ext cx="609600" cy="219456"/>
          </a:xfrm>
          <a:prstGeom prst="rect">
            <a:avLst/>
          </a:prstGeom>
        </p:spPr>
        <p:txBody>
          <a:bodyPr/>
          <a:lstStyle/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1" y="6478524"/>
            <a:ext cx="2133600" cy="2194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/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674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Blue 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ChangeAspect="1" noEditPoints="1"/>
          </p:cNvSpPr>
          <p:nvPr/>
        </p:nvSpPr>
        <p:spPr bwMode="invGray">
          <a:xfrm>
            <a:off x="8692319" y="6321203"/>
            <a:ext cx="267532" cy="356616"/>
          </a:xfrm>
          <a:custGeom>
            <a:avLst/>
            <a:gdLst>
              <a:gd name="T0" fmla="*/ 864 w 1728"/>
              <a:gd name="T1" fmla="*/ 1728 h 1728"/>
              <a:gd name="T2" fmla="*/ 838 w 1728"/>
              <a:gd name="T3" fmla="*/ 1728 h 1728"/>
              <a:gd name="T4" fmla="*/ 1015 w 1728"/>
              <a:gd name="T5" fmla="*/ 1243 h 1728"/>
              <a:gd name="T6" fmla="*/ 1258 w 1728"/>
              <a:gd name="T7" fmla="*/ 1243 h 1728"/>
              <a:gd name="T8" fmla="*/ 1362 w 1728"/>
              <a:gd name="T9" fmla="*/ 1170 h 1728"/>
              <a:gd name="T10" fmla="*/ 1554 w 1728"/>
              <a:gd name="T11" fmla="*/ 643 h 1728"/>
              <a:gd name="T12" fmla="*/ 1444 w 1728"/>
              <a:gd name="T13" fmla="*/ 487 h 1728"/>
              <a:gd name="T14" fmla="*/ 1107 w 1728"/>
              <a:gd name="T15" fmla="*/ 487 h 1728"/>
              <a:gd name="T16" fmla="*/ 824 w 1728"/>
              <a:gd name="T17" fmla="*/ 1264 h 1728"/>
              <a:gd name="T18" fmla="*/ 824 w 1728"/>
              <a:gd name="T19" fmla="*/ 1264 h 1728"/>
              <a:gd name="T20" fmla="*/ 664 w 1728"/>
              <a:gd name="T21" fmla="*/ 1705 h 1728"/>
              <a:gd name="T22" fmla="*/ 0 w 1728"/>
              <a:gd name="T23" fmla="*/ 864 h 1728"/>
              <a:gd name="T24" fmla="*/ 631 w 1728"/>
              <a:gd name="T25" fmla="*/ 32 h 1728"/>
              <a:gd name="T26" fmla="*/ 465 w 1728"/>
              <a:gd name="T27" fmla="*/ 487 h 1728"/>
              <a:gd name="T28" fmla="*/ 465 w 1728"/>
              <a:gd name="T29" fmla="*/ 487 h 1728"/>
              <a:gd name="T30" fmla="*/ 190 w 1728"/>
              <a:gd name="T31" fmla="*/ 1243 h 1728"/>
              <a:gd name="T32" fmla="*/ 373 w 1728"/>
              <a:gd name="T33" fmla="*/ 1243 h 1728"/>
              <a:gd name="T34" fmla="*/ 607 w 1728"/>
              <a:gd name="T35" fmla="*/ 600 h 1728"/>
              <a:gd name="T36" fmla="*/ 745 w 1728"/>
              <a:gd name="T37" fmla="*/ 600 h 1728"/>
              <a:gd name="T38" fmla="*/ 511 w 1728"/>
              <a:gd name="T39" fmla="*/ 1243 h 1728"/>
              <a:gd name="T40" fmla="*/ 694 w 1728"/>
              <a:gd name="T41" fmla="*/ 1243 h 1728"/>
              <a:gd name="T42" fmla="*/ 912 w 1728"/>
              <a:gd name="T43" fmla="*/ 643 h 1728"/>
              <a:gd name="T44" fmla="*/ 802 w 1728"/>
              <a:gd name="T45" fmla="*/ 487 h 1728"/>
              <a:gd name="T46" fmla="*/ 649 w 1728"/>
              <a:gd name="T47" fmla="*/ 487 h 1728"/>
              <a:gd name="T48" fmla="*/ 825 w 1728"/>
              <a:gd name="T49" fmla="*/ 1 h 1728"/>
              <a:gd name="T50" fmla="*/ 864 w 1728"/>
              <a:gd name="T51" fmla="*/ 0 h 1728"/>
              <a:gd name="T52" fmla="*/ 1728 w 1728"/>
              <a:gd name="T53" fmla="*/ 864 h 1728"/>
              <a:gd name="T54" fmla="*/ 864 w 1728"/>
              <a:gd name="T55" fmla="*/ 1728 h 1728"/>
              <a:gd name="T56" fmla="*/ 1387 w 1728"/>
              <a:gd name="T57" fmla="*/ 600 h 1728"/>
              <a:gd name="T58" fmla="*/ 1249 w 1728"/>
              <a:gd name="T59" fmla="*/ 600 h 1728"/>
              <a:gd name="T60" fmla="*/ 1057 w 1728"/>
              <a:gd name="T61" fmla="*/ 1129 h 1728"/>
              <a:gd name="T62" fmla="*/ 1194 w 1728"/>
              <a:gd name="T63" fmla="*/ 1129 h 1728"/>
              <a:gd name="T64" fmla="*/ 1387 w 1728"/>
              <a:gd name="T65" fmla="*/ 60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28" h="1728">
                <a:moveTo>
                  <a:pt x="864" y="1728"/>
                </a:moveTo>
                <a:cubicBezTo>
                  <a:pt x="856" y="1728"/>
                  <a:pt x="847" y="1728"/>
                  <a:pt x="838" y="1728"/>
                </a:cubicBezTo>
                <a:cubicBezTo>
                  <a:pt x="1015" y="1243"/>
                  <a:pt x="1015" y="1243"/>
                  <a:pt x="1015" y="1243"/>
                </a:cubicBezTo>
                <a:cubicBezTo>
                  <a:pt x="1258" y="1243"/>
                  <a:pt x="1258" y="1243"/>
                  <a:pt x="1258" y="1243"/>
                </a:cubicBezTo>
                <a:cubicBezTo>
                  <a:pt x="1301" y="1243"/>
                  <a:pt x="1347" y="1210"/>
                  <a:pt x="1362" y="1170"/>
                </a:cubicBezTo>
                <a:cubicBezTo>
                  <a:pt x="1554" y="643"/>
                  <a:pt x="1554" y="643"/>
                  <a:pt x="1554" y="643"/>
                </a:cubicBezTo>
                <a:cubicBezTo>
                  <a:pt x="1585" y="557"/>
                  <a:pt x="1536" y="487"/>
                  <a:pt x="1444" y="487"/>
                </a:cubicBezTo>
                <a:cubicBezTo>
                  <a:pt x="1107" y="487"/>
                  <a:pt x="1107" y="487"/>
                  <a:pt x="1107" y="487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664" y="1705"/>
                  <a:pt x="664" y="1705"/>
                  <a:pt x="664" y="1705"/>
                </a:cubicBezTo>
                <a:cubicBezTo>
                  <a:pt x="283" y="1614"/>
                  <a:pt x="0" y="1272"/>
                  <a:pt x="0" y="864"/>
                </a:cubicBezTo>
                <a:cubicBezTo>
                  <a:pt x="0" y="468"/>
                  <a:pt x="267" y="134"/>
                  <a:pt x="631" y="32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190" y="1243"/>
                  <a:pt x="190" y="1243"/>
                  <a:pt x="190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607" y="600"/>
                  <a:pt x="607" y="600"/>
                  <a:pt x="607" y="600"/>
                </a:cubicBezTo>
                <a:cubicBezTo>
                  <a:pt x="745" y="600"/>
                  <a:pt x="745" y="600"/>
                  <a:pt x="745" y="600"/>
                </a:cubicBezTo>
                <a:cubicBezTo>
                  <a:pt x="511" y="1243"/>
                  <a:pt x="511" y="1243"/>
                  <a:pt x="511" y="1243"/>
                </a:cubicBezTo>
                <a:cubicBezTo>
                  <a:pt x="694" y="1243"/>
                  <a:pt x="694" y="1243"/>
                  <a:pt x="694" y="1243"/>
                </a:cubicBezTo>
                <a:cubicBezTo>
                  <a:pt x="912" y="643"/>
                  <a:pt x="912" y="643"/>
                  <a:pt x="912" y="643"/>
                </a:cubicBezTo>
                <a:cubicBezTo>
                  <a:pt x="943" y="557"/>
                  <a:pt x="894" y="487"/>
                  <a:pt x="802" y="487"/>
                </a:cubicBezTo>
                <a:cubicBezTo>
                  <a:pt x="649" y="487"/>
                  <a:pt x="649" y="487"/>
                  <a:pt x="649" y="487"/>
                </a:cubicBezTo>
                <a:cubicBezTo>
                  <a:pt x="825" y="1"/>
                  <a:pt x="825" y="1"/>
                  <a:pt x="825" y="1"/>
                </a:cubicBezTo>
                <a:cubicBezTo>
                  <a:pt x="838" y="1"/>
                  <a:pt x="851" y="0"/>
                  <a:pt x="864" y="0"/>
                </a:cubicBezTo>
                <a:cubicBezTo>
                  <a:pt x="1341" y="0"/>
                  <a:pt x="1728" y="387"/>
                  <a:pt x="1728" y="864"/>
                </a:cubicBezTo>
                <a:cubicBezTo>
                  <a:pt x="1728" y="1341"/>
                  <a:pt x="1341" y="1728"/>
                  <a:pt x="864" y="1728"/>
                </a:cubicBezTo>
                <a:close/>
                <a:moveTo>
                  <a:pt x="1387" y="600"/>
                </a:moveTo>
                <a:cubicBezTo>
                  <a:pt x="1249" y="600"/>
                  <a:pt x="1249" y="600"/>
                  <a:pt x="1249" y="600"/>
                </a:cubicBezTo>
                <a:cubicBezTo>
                  <a:pt x="1057" y="1129"/>
                  <a:pt x="1057" y="1129"/>
                  <a:pt x="1057" y="1129"/>
                </a:cubicBezTo>
                <a:cubicBezTo>
                  <a:pt x="1194" y="1129"/>
                  <a:pt x="1194" y="1129"/>
                  <a:pt x="1194" y="1129"/>
                </a:cubicBezTo>
                <a:lnTo>
                  <a:pt x="1387" y="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858000" cy="1828800"/>
          </a:xfrm>
        </p:spPr>
        <p:txBody>
          <a:bodyPr anchor="t"/>
          <a:lstStyle>
            <a:lvl1pPr algn="l">
              <a:defRPr sz="3300" b="1" cap="none" spc="-75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419600"/>
            <a:ext cx="6858000" cy="1188720"/>
          </a:xfrm>
        </p:spPr>
        <p:txBody>
          <a:bodyPr anchor="t">
            <a:noAutofit/>
          </a:bodyPr>
          <a:lstStyle>
            <a:lvl1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62401" y="6478524"/>
            <a:ext cx="609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8524"/>
            <a:ext cx="3429893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810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2715761"/>
            <a:ext cx="6858000" cy="1608645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600" spc="-1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5" y="4422171"/>
            <a:ext cx="6858000" cy="1219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>
                <a:solidFill>
                  <a:srgbClr val="000000"/>
                </a:solidFill>
              </a:defRPr>
            </a:lvl1pPr>
            <a:lvl2pPr marL="457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8008"/>
            <a:ext cx="1883664" cy="25108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4503" y="6345071"/>
            <a:ext cx="8012545" cy="304800"/>
          </a:xfrm>
          <a:prstGeom prst="rect">
            <a:avLst/>
          </a:prstGeom>
          <a:noFill/>
        </p:spPr>
        <p:txBody>
          <a:bodyPr wrap="square" lIns="91424" tIns="45712" rIns="91424" bIns="45712" rtlCol="0">
            <a:noAutofit/>
          </a:bodyPr>
          <a:lstStyle/>
          <a:p>
            <a:pPr defTabSz="4571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 smtClean="0">
                <a:solidFill>
                  <a:srgbClr val="B9B8BB"/>
                </a:solidFill>
                <a:cs typeface="HP Simplified"/>
              </a:rPr>
              <a:t>© Copyright 2014 Hewlett-Packard Development Company, L.P.  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54366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68C511D-84D3-4EC1-B27C-C03EB3C3F531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87357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title slide 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715761"/>
            <a:ext cx="6858000" cy="1608645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4422171"/>
            <a:ext cx="6858000" cy="12192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7680"/>
            <a:ext cx="1883664" cy="25115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2055072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16994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accent5"/>
              </a:solidFill>
              <a:latin typeface="HP Simplified"/>
              <a:cs typeface="HP Simplified"/>
            </a:endParaRPr>
          </a:p>
        </p:txBody>
      </p:sp>
      <p:sp>
        <p:nvSpPr>
          <p:cNvPr id="7" name="TextBox 6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3343446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quote slide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21227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189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6047232"/>
            <a:ext cx="365736" cy="4876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4407148"/>
            <a:ext cx="5148072" cy="8656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27029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7335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54292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685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1pPr marL="171446" indent="-171446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892" indent="-171446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50" indent="-169859">
              <a:defRPr sz="1400">
                <a:solidFill>
                  <a:srgbClr val="000000"/>
                </a:solidFill>
              </a:defRPr>
            </a:lvl3pPr>
            <a:lvl4pPr marL="690546" indent="-180971">
              <a:defRPr sz="1400">
                <a:solidFill>
                  <a:srgbClr val="000000"/>
                </a:solidFill>
              </a:defRPr>
            </a:lvl4pPr>
            <a:lvl5pPr marL="833417" indent="-150809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458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9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9184" y="1584963"/>
            <a:ext cx="4030662" cy="42930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6" y="1584960"/>
            <a:ext cx="387826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040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4002"/>
            <a:ext cx="3878263" cy="4296588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6006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7"/>
            <a:ext cx="8460105" cy="573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584960"/>
            <a:ext cx="252374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584963"/>
            <a:ext cx="2523744" cy="4296833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584960"/>
            <a:ext cx="2527300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836912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1398"/>
            <a:ext cx="3878263" cy="4296588"/>
          </a:xfrm>
        </p:spPr>
        <p:txBody>
          <a:bodyPr rtlCol="0" anchor="ctr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black">
          <a:xfrm>
            <a:off x="331469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1474" y="1001854"/>
            <a:ext cx="8460105" cy="3693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378460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P_logo_old_NewBlue_LARG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6426" y="482603"/>
            <a:ext cx="1898650" cy="251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4501" y="6216654"/>
            <a:ext cx="3117850" cy="55456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sz="700" dirty="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gray">
          <a:xfrm>
            <a:off x="344488" y="6256870"/>
            <a:ext cx="322262" cy="19896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914378" eaLnBrk="1" hangingPunct="1">
              <a:defRPr/>
            </a:pPr>
            <a:fld id="{00E0AE2F-AC63-4080-A591-35FB11CB0EC4}" type="slidenum">
              <a:rPr lang="en-US" sz="700" smtClean="0">
                <a:solidFill>
                  <a:srgbClr val="A6A6A6"/>
                </a:solidFill>
                <a:latin typeface="HP Simplified" pitchFamily="34" charset="0"/>
              </a:rPr>
              <a:pPr defTabSz="914378" eaLnBrk="1" hangingPunct="1">
                <a:defRPr/>
              </a:pPr>
              <a:t>‹#›</a:t>
            </a:fld>
            <a:endParaRPr lang="en-US" sz="70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17345" y="2384149"/>
            <a:ext cx="6453390" cy="1608645"/>
          </a:xfrm>
        </p:spPr>
        <p:txBody>
          <a:bodyPr anchor="b"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7395" y="4003967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49142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 title with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2" y="752966"/>
            <a:ext cx="8534719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342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1" y="242371"/>
            <a:ext cx="8534718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6" y="1193224"/>
            <a:ext cx="8179816" cy="4918655"/>
          </a:xfrm>
        </p:spPr>
        <p:txBody>
          <a:bodyPr wrap="square">
            <a:noAutofit/>
          </a:bodyPr>
          <a:lstStyle>
            <a:lvl1pPr marL="127362" indent="-127362">
              <a:defRPr b="0">
                <a:solidFill>
                  <a:schemeClr val="tx1"/>
                </a:solidFill>
              </a:defRPr>
            </a:lvl1pPr>
            <a:lvl2pPr marL="255914" indent="-135694">
              <a:defRPr>
                <a:solidFill>
                  <a:srgbClr val="000000"/>
                </a:solidFill>
              </a:defRPr>
            </a:lvl2pPr>
            <a:lvl3pPr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>
              <a:spcAft>
                <a:spcPts val="30"/>
              </a:spcAft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>
              <a:spcAft>
                <a:spcPts val="30"/>
              </a:spcAft>
              <a:defRPr>
                <a:solidFill>
                  <a:srgbClr val="000000"/>
                </a:solidFill>
              </a:defRPr>
            </a:lvl5pPr>
            <a:lvl6pPr marL="516589" indent="-169023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"/>
              </a:spcAft>
              <a:buFont typeface="HP Simplified" pitchFamily="34" charset="0"/>
              <a:buChar char="-"/>
              <a:defRPr lang="en-US" sz="1050" b="0" i="0" kern="1200" dirty="0">
                <a:solidFill>
                  <a:srgbClr val="000000"/>
                </a:solidFill>
                <a:latin typeface="+mn-lt"/>
                <a:ea typeface="+mn-ea"/>
                <a:cs typeface="HP Simplified" pitchFamily="34" charset="0"/>
              </a:defRPr>
            </a:lvl6pPr>
            <a:lvl7pPr marL="685611" indent="-169023">
              <a:spcAft>
                <a:spcPts val="30"/>
              </a:spcAft>
              <a:defRPr sz="1050">
                <a:latin typeface="+mn-lt"/>
              </a:defRPr>
            </a:lvl7pPr>
          </a:lstStyle>
          <a:p>
            <a:pPr marL="127362" lvl="0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127362" lvl="1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127362" lvl="2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Third level</a:t>
            </a:r>
          </a:p>
          <a:p>
            <a:pPr marL="127362" lvl="3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Fourth level</a:t>
            </a:r>
          </a:p>
          <a:p>
            <a:pPr marL="127362" lvl="4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0528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0" y="6478524"/>
            <a:ext cx="609600" cy="219456"/>
          </a:xfrm>
          <a:prstGeom prst="rect">
            <a:avLst/>
          </a:prstGeom>
        </p:spPr>
        <p:txBody>
          <a:bodyPr/>
          <a:lstStyle/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1" y="6478524"/>
            <a:ext cx="2133600" cy="2194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/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656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1pPr marL="171446" indent="-171446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892" indent="-171446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50" indent="-169859">
              <a:defRPr sz="1400">
                <a:solidFill>
                  <a:srgbClr val="000000"/>
                </a:solidFill>
              </a:defRPr>
            </a:lvl3pPr>
            <a:lvl4pPr marL="690546" indent="-180971">
              <a:defRPr sz="1400">
                <a:solidFill>
                  <a:srgbClr val="000000"/>
                </a:solidFill>
              </a:defRPr>
            </a:lvl4pPr>
            <a:lvl5pPr marL="833417" indent="-150809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6944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Blue 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ChangeAspect="1" noEditPoints="1"/>
          </p:cNvSpPr>
          <p:nvPr/>
        </p:nvSpPr>
        <p:spPr bwMode="invGray">
          <a:xfrm>
            <a:off x="8692319" y="6321203"/>
            <a:ext cx="267532" cy="356616"/>
          </a:xfrm>
          <a:custGeom>
            <a:avLst/>
            <a:gdLst>
              <a:gd name="T0" fmla="*/ 864 w 1728"/>
              <a:gd name="T1" fmla="*/ 1728 h 1728"/>
              <a:gd name="T2" fmla="*/ 838 w 1728"/>
              <a:gd name="T3" fmla="*/ 1728 h 1728"/>
              <a:gd name="T4" fmla="*/ 1015 w 1728"/>
              <a:gd name="T5" fmla="*/ 1243 h 1728"/>
              <a:gd name="T6" fmla="*/ 1258 w 1728"/>
              <a:gd name="T7" fmla="*/ 1243 h 1728"/>
              <a:gd name="T8" fmla="*/ 1362 w 1728"/>
              <a:gd name="T9" fmla="*/ 1170 h 1728"/>
              <a:gd name="T10" fmla="*/ 1554 w 1728"/>
              <a:gd name="T11" fmla="*/ 643 h 1728"/>
              <a:gd name="T12" fmla="*/ 1444 w 1728"/>
              <a:gd name="T13" fmla="*/ 487 h 1728"/>
              <a:gd name="T14" fmla="*/ 1107 w 1728"/>
              <a:gd name="T15" fmla="*/ 487 h 1728"/>
              <a:gd name="T16" fmla="*/ 824 w 1728"/>
              <a:gd name="T17" fmla="*/ 1264 h 1728"/>
              <a:gd name="T18" fmla="*/ 824 w 1728"/>
              <a:gd name="T19" fmla="*/ 1264 h 1728"/>
              <a:gd name="T20" fmla="*/ 664 w 1728"/>
              <a:gd name="T21" fmla="*/ 1705 h 1728"/>
              <a:gd name="T22" fmla="*/ 0 w 1728"/>
              <a:gd name="T23" fmla="*/ 864 h 1728"/>
              <a:gd name="T24" fmla="*/ 631 w 1728"/>
              <a:gd name="T25" fmla="*/ 32 h 1728"/>
              <a:gd name="T26" fmla="*/ 465 w 1728"/>
              <a:gd name="T27" fmla="*/ 487 h 1728"/>
              <a:gd name="T28" fmla="*/ 465 w 1728"/>
              <a:gd name="T29" fmla="*/ 487 h 1728"/>
              <a:gd name="T30" fmla="*/ 190 w 1728"/>
              <a:gd name="T31" fmla="*/ 1243 h 1728"/>
              <a:gd name="T32" fmla="*/ 373 w 1728"/>
              <a:gd name="T33" fmla="*/ 1243 h 1728"/>
              <a:gd name="T34" fmla="*/ 607 w 1728"/>
              <a:gd name="T35" fmla="*/ 600 h 1728"/>
              <a:gd name="T36" fmla="*/ 745 w 1728"/>
              <a:gd name="T37" fmla="*/ 600 h 1728"/>
              <a:gd name="T38" fmla="*/ 511 w 1728"/>
              <a:gd name="T39" fmla="*/ 1243 h 1728"/>
              <a:gd name="T40" fmla="*/ 694 w 1728"/>
              <a:gd name="T41" fmla="*/ 1243 h 1728"/>
              <a:gd name="T42" fmla="*/ 912 w 1728"/>
              <a:gd name="T43" fmla="*/ 643 h 1728"/>
              <a:gd name="T44" fmla="*/ 802 w 1728"/>
              <a:gd name="T45" fmla="*/ 487 h 1728"/>
              <a:gd name="T46" fmla="*/ 649 w 1728"/>
              <a:gd name="T47" fmla="*/ 487 h 1728"/>
              <a:gd name="T48" fmla="*/ 825 w 1728"/>
              <a:gd name="T49" fmla="*/ 1 h 1728"/>
              <a:gd name="T50" fmla="*/ 864 w 1728"/>
              <a:gd name="T51" fmla="*/ 0 h 1728"/>
              <a:gd name="T52" fmla="*/ 1728 w 1728"/>
              <a:gd name="T53" fmla="*/ 864 h 1728"/>
              <a:gd name="T54" fmla="*/ 864 w 1728"/>
              <a:gd name="T55" fmla="*/ 1728 h 1728"/>
              <a:gd name="T56" fmla="*/ 1387 w 1728"/>
              <a:gd name="T57" fmla="*/ 600 h 1728"/>
              <a:gd name="T58" fmla="*/ 1249 w 1728"/>
              <a:gd name="T59" fmla="*/ 600 h 1728"/>
              <a:gd name="T60" fmla="*/ 1057 w 1728"/>
              <a:gd name="T61" fmla="*/ 1129 h 1728"/>
              <a:gd name="T62" fmla="*/ 1194 w 1728"/>
              <a:gd name="T63" fmla="*/ 1129 h 1728"/>
              <a:gd name="T64" fmla="*/ 1387 w 1728"/>
              <a:gd name="T65" fmla="*/ 60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28" h="1728">
                <a:moveTo>
                  <a:pt x="864" y="1728"/>
                </a:moveTo>
                <a:cubicBezTo>
                  <a:pt x="856" y="1728"/>
                  <a:pt x="847" y="1728"/>
                  <a:pt x="838" y="1728"/>
                </a:cubicBezTo>
                <a:cubicBezTo>
                  <a:pt x="1015" y="1243"/>
                  <a:pt x="1015" y="1243"/>
                  <a:pt x="1015" y="1243"/>
                </a:cubicBezTo>
                <a:cubicBezTo>
                  <a:pt x="1258" y="1243"/>
                  <a:pt x="1258" y="1243"/>
                  <a:pt x="1258" y="1243"/>
                </a:cubicBezTo>
                <a:cubicBezTo>
                  <a:pt x="1301" y="1243"/>
                  <a:pt x="1347" y="1210"/>
                  <a:pt x="1362" y="1170"/>
                </a:cubicBezTo>
                <a:cubicBezTo>
                  <a:pt x="1554" y="643"/>
                  <a:pt x="1554" y="643"/>
                  <a:pt x="1554" y="643"/>
                </a:cubicBezTo>
                <a:cubicBezTo>
                  <a:pt x="1585" y="557"/>
                  <a:pt x="1536" y="487"/>
                  <a:pt x="1444" y="487"/>
                </a:cubicBezTo>
                <a:cubicBezTo>
                  <a:pt x="1107" y="487"/>
                  <a:pt x="1107" y="487"/>
                  <a:pt x="1107" y="487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664" y="1705"/>
                  <a:pt x="664" y="1705"/>
                  <a:pt x="664" y="1705"/>
                </a:cubicBezTo>
                <a:cubicBezTo>
                  <a:pt x="283" y="1614"/>
                  <a:pt x="0" y="1272"/>
                  <a:pt x="0" y="864"/>
                </a:cubicBezTo>
                <a:cubicBezTo>
                  <a:pt x="0" y="468"/>
                  <a:pt x="267" y="134"/>
                  <a:pt x="631" y="32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190" y="1243"/>
                  <a:pt x="190" y="1243"/>
                  <a:pt x="190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607" y="600"/>
                  <a:pt x="607" y="600"/>
                  <a:pt x="607" y="600"/>
                </a:cubicBezTo>
                <a:cubicBezTo>
                  <a:pt x="745" y="600"/>
                  <a:pt x="745" y="600"/>
                  <a:pt x="745" y="600"/>
                </a:cubicBezTo>
                <a:cubicBezTo>
                  <a:pt x="511" y="1243"/>
                  <a:pt x="511" y="1243"/>
                  <a:pt x="511" y="1243"/>
                </a:cubicBezTo>
                <a:cubicBezTo>
                  <a:pt x="694" y="1243"/>
                  <a:pt x="694" y="1243"/>
                  <a:pt x="694" y="1243"/>
                </a:cubicBezTo>
                <a:cubicBezTo>
                  <a:pt x="912" y="643"/>
                  <a:pt x="912" y="643"/>
                  <a:pt x="912" y="643"/>
                </a:cubicBezTo>
                <a:cubicBezTo>
                  <a:pt x="943" y="557"/>
                  <a:pt x="894" y="487"/>
                  <a:pt x="802" y="487"/>
                </a:cubicBezTo>
                <a:cubicBezTo>
                  <a:pt x="649" y="487"/>
                  <a:pt x="649" y="487"/>
                  <a:pt x="649" y="487"/>
                </a:cubicBezTo>
                <a:cubicBezTo>
                  <a:pt x="825" y="1"/>
                  <a:pt x="825" y="1"/>
                  <a:pt x="825" y="1"/>
                </a:cubicBezTo>
                <a:cubicBezTo>
                  <a:pt x="838" y="1"/>
                  <a:pt x="851" y="0"/>
                  <a:pt x="864" y="0"/>
                </a:cubicBezTo>
                <a:cubicBezTo>
                  <a:pt x="1341" y="0"/>
                  <a:pt x="1728" y="387"/>
                  <a:pt x="1728" y="864"/>
                </a:cubicBezTo>
                <a:cubicBezTo>
                  <a:pt x="1728" y="1341"/>
                  <a:pt x="1341" y="1728"/>
                  <a:pt x="864" y="1728"/>
                </a:cubicBezTo>
                <a:close/>
                <a:moveTo>
                  <a:pt x="1387" y="600"/>
                </a:moveTo>
                <a:cubicBezTo>
                  <a:pt x="1249" y="600"/>
                  <a:pt x="1249" y="600"/>
                  <a:pt x="1249" y="600"/>
                </a:cubicBezTo>
                <a:cubicBezTo>
                  <a:pt x="1057" y="1129"/>
                  <a:pt x="1057" y="1129"/>
                  <a:pt x="1057" y="1129"/>
                </a:cubicBezTo>
                <a:cubicBezTo>
                  <a:pt x="1194" y="1129"/>
                  <a:pt x="1194" y="1129"/>
                  <a:pt x="1194" y="1129"/>
                </a:cubicBezTo>
                <a:lnTo>
                  <a:pt x="1387" y="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858000" cy="1828800"/>
          </a:xfrm>
        </p:spPr>
        <p:txBody>
          <a:bodyPr anchor="t"/>
          <a:lstStyle>
            <a:lvl1pPr algn="l">
              <a:defRPr sz="3300" b="1" cap="none" spc="-75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419600"/>
            <a:ext cx="6858000" cy="1188720"/>
          </a:xfrm>
        </p:spPr>
        <p:txBody>
          <a:bodyPr anchor="t">
            <a:noAutofit/>
          </a:bodyPr>
          <a:lstStyle>
            <a:lvl1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62401" y="6478524"/>
            <a:ext cx="609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8524"/>
            <a:ext cx="3429893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41400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2715761"/>
            <a:ext cx="6858000" cy="1608645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600" spc="-1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5" y="4422171"/>
            <a:ext cx="6858000" cy="1219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>
                <a:solidFill>
                  <a:srgbClr val="000000"/>
                </a:solidFill>
              </a:defRPr>
            </a:lvl1pPr>
            <a:lvl2pPr marL="457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8008"/>
            <a:ext cx="1883664" cy="25108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4503" y="6345071"/>
            <a:ext cx="8012545" cy="304800"/>
          </a:xfrm>
          <a:prstGeom prst="rect">
            <a:avLst/>
          </a:prstGeom>
          <a:noFill/>
        </p:spPr>
        <p:txBody>
          <a:bodyPr wrap="square" lIns="91424" tIns="45712" rIns="91424" bIns="45712" rtlCol="0">
            <a:noAutofit/>
          </a:bodyPr>
          <a:lstStyle/>
          <a:p>
            <a:pPr defTabSz="4571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 smtClean="0">
                <a:solidFill>
                  <a:srgbClr val="B9B8BB"/>
                </a:solidFill>
                <a:cs typeface="HP Simplified"/>
              </a:rPr>
              <a:t>© Copyright 2014 Hewlett-Packard Development Company, L.P.  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26290734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title slide 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715761"/>
            <a:ext cx="6858000" cy="1608645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4422171"/>
            <a:ext cx="6858000" cy="12192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7680"/>
            <a:ext cx="1883664" cy="25115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26367566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16994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accent5"/>
              </a:solidFill>
              <a:latin typeface="HP Simplified"/>
              <a:cs typeface="HP Simplified"/>
            </a:endParaRPr>
          </a:p>
        </p:txBody>
      </p:sp>
      <p:sp>
        <p:nvSpPr>
          <p:cNvPr id="7" name="TextBox 6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10681684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quote slide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21227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189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6047232"/>
            <a:ext cx="365736" cy="4876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4407148"/>
            <a:ext cx="5148072" cy="8656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231794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9189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2721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1pPr marL="171446" indent="-171446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892" indent="-171446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50" indent="-169859">
              <a:defRPr sz="1400">
                <a:solidFill>
                  <a:srgbClr val="000000"/>
                </a:solidFill>
              </a:defRPr>
            </a:lvl3pPr>
            <a:lvl4pPr marL="690546" indent="-180971">
              <a:defRPr sz="1400">
                <a:solidFill>
                  <a:srgbClr val="000000"/>
                </a:solidFill>
              </a:defRPr>
            </a:lvl4pPr>
            <a:lvl5pPr marL="833417" indent="-150809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7171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9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9184" y="1584963"/>
            <a:ext cx="4030662" cy="42930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6" y="1584960"/>
            <a:ext cx="387826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26902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4002"/>
            <a:ext cx="3878263" cy="4296588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40859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9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9184" y="1584963"/>
            <a:ext cx="4030662" cy="42930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6" y="1584960"/>
            <a:ext cx="387826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3238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7"/>
            <a:ext cx="8460105" cy="573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584960"/>
            <a:ext cx="252374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584963"/>
            <a:ext cx="2523744" cy="4296833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584960"/>
            <a:ext cx="2527300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752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1398"/>
            <a:ext cx="3878263" cy="4296588"/>
          </a:xfrm>
        </p:spPr>
        <p:txBody>
          <a:bodyPr rtlCol="0" anchor="ctr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black">
          <a:xfrm>
            <a:off x="331469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1474" y="1001854"/>
            <a:ext cx="8460105" cy="3693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44722367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P_logo_old_NewBlue_LARG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6426" y="482603"/>
            <a:ext cx="1898650" cy="251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4501" y="6216654"/>
            <a:ext cx="3117850" cy="55456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sz="700" dirty="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gray">
          <a:xfrm>
            <a:off x="344488" y="6256870"/>
            <a:ext cx="322262" cy="19896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914378" eaLnBrk="1" hangingPunct="1">
              <a:defRPr/>
            </a:pPr>
            <a:fld id="{00E0AE2F-AC63-4080-A591-35FB11CB0EC4}" type="slidenum">
              <a:rPr lang="en-US" sz="700" smtClean="0">
                <a:solidFill>
                  <a:srgbClr val="A6A6A6"/>
                </a:solidFill>
                <a:latin typeface="HP Simplified" pitchFamily="34" charset="0"/>
              </a:rPr>
              <a:pPr defTabSz="914378" eaLnBrk="1" hangingPunct="1">
                <a:defRPr/>
              </a:pPr>
              <a:t>‹#›</a:t>
            </a:fld>
            <a:endParaRPr lang="en-US" sz="70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17345" y="2384149"/>
            <a:ext cx="6453390" cy="1608645"/>
          </a:xfrm>
        </p:spPr>
        <p:txBody>
          <a:bodyPr anchor="b"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7395" y="4003967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8555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 title with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2" y="752966"/>
            <a:ext cx="8534719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342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1" y="242371"/>
            <a:ext cx="8534718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6" y="1193224"/>
            <a:ext cx="8179816" cy="4918655"/>
          </a:xfrm>
        </p:spPr>
        <p:txBody>
          <a:bodyPr wrap="square">
            <a:noAutofit/>
          </a:bodyPr>
          <a:lstStyle>
            <a:lvl1pPr marL="127362" indent="-127362">
              <a:defRPr b="0">
                <a:solidFill>
                  <a:schemeClr val="tx1"/>
                </a:solidFill>
              </a:defRPr>
            </a:lvl1pPr>
            <a:lvl2pPr marL="255914" indent="-135694">
              <a:defRPr>
                <a:solidFill>
                  <a:srgbClr val="000000"/>
                </a:solidFill>
              </a:defRPr>
            </a:lvl2pPr>
            <a:lvl3pPr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>
              <a:spcAft>
                <a:spcPts val="30"/>
              </a:spcAft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>
              <a:spcAft>
                <a:spcPts val="30"/>
              </a:spcAft>
              <a:defRPr>
                <a:solidFill>
                  <a:srgbClr val="000000"/>
                </a:solidFill>
              </a:defRPr>
            </a:lvl5pPr>
            <a:lvl6pPr marL="516589" indent="-169023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"/>
              </a:spcAft>
              <a:buFont typeface="HP Simplified" pitchFamily="34" charset="0"/>
              <a:buChar char="-"/>
              <a:defRPr lang="en-US" sz="1050" b="0" i="0" kern="1200" dirty="0">
                <a:solidFill>
                  <a:srgbClr val="000000"/>
                </a:solidFill>
                <a:latin typeface="+mn-lt"/>
                <a:ea typeface="+mn-ea"/>
                <a:cs typeface="HP Simplified" pitchFamily="34" charset="0"/>
              </a:defRPr>
            </a:lvl6pPr>
            <a:lvl7pPr marL="685611" indent="-169023">
              <a:spcAft>
                <a:spcPts val="30"/>
              </a:spcAft>
              <a:defRPr sz="1050">
                <a:latin typeface="+mn-lt"/>
              </a:defRPr>
            </a:lvl7pPr>
          </a:lstStyle>
          <a:p>
            <a:pPr marL="127362" lvl="0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127362" lvl="1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127362" lvl="2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Third level</a:t>
            </a:r>
          </a:p>
          <a:p>
            <a:pPr marL="127362" lvl="3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Fourth level</a:t>
            </a:r>
          </a:p>
          <a:p>
            <a:pPr marL="127362" lvl="4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173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0" y="6478524"/>
            <a:ext cx="609600" cy="219456"/>
          </a:xfrm>
          <a:prstGeom prst="rect">
            <a:avLst/>
          </a:prstGeom>
        </p:spPr>
        <p:txBody>
          <a:bodyPr/>
          <a:lstStyle/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1" y="6478524"/>
            <a:ext cx="2133600" cy="2194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/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5360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Blue 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ChangeAspect="1" noEditPoints="1"/>
          </p:cNvSpPr>
          <p:nvPr/>
        </p:nvSpPr>
        <p:spPr bwMode="invGray">
          <a:xfrm>
            <a:off x="8692319" y="6321203"/>
            <a:ext cx="267532" cy="356616"/>
          </a:xfrm>
          <a:custGeom>
            <a:avLst/>
            <a:gdLst>
              <a:gd name="T0" fmla="*/ 864 w 1728"/>
              <a:gd name="T1" fmla="*/ 1728 h 1728"/>
              <a:gd name="T2" fmla="*/ 838 w 1728"/>
              <a:gd name="T3" fmla="*/ 1728 h 1728"/>
              <a:gd name="T4" fmla="*/ 1015 w 1728"/>
              <a:gd name="T5" fmla="*/ 1243 h 1728"/>
              <a:gd name="T6" fmla="*/ 1258 w 1728"/>
              <a:gd name="T7" fmla="*/ 1243 h 1728"/>
              <a:gd name="T8" fmla="*/ 1362 w 1728"/>
              <a:gd name="T9" fmla="*/ 1170 h 1728"/>
              <a:gd name="T10" fmla="*/ 1554 w 1728"/>
              <a:gd name="T11" fmla="*/ 643 h 1728"/>
              <a:gd name="T12" fmla="*/ 1444 w 1728"/>
              <a:gd name="T13" fmla="*/ 487 h 1728"/>
              <a:gd name="T14" fmla="*/ 1107 w 1728"/>
              <a:gd name="T15" fmla="*/ 487 h 1728"/>
              <a:gd name="T16" fmla="*/ 824 w 1728"/>
              <a:gd name="T17" fmla="*/ 1264 h 1728"/>
              <a:gd name="T18" fmla="*/ 824 w 1728"/>
              <a:gd name="T19" fmla="*/ 1264 h 1728"/>
              <a:gd name="T20" fmla="*/ 664 w 1728"/>
              <a:gd name="T21" fmla="*/ 1705 h 1728"/>
              <a:gd name="T22" fmla="*/ 0 w 1728"/>
              <a:gd name="T23" fmla="*/ 864 h 1728"/>
              <a:gd name="T24" fmla="*/ 631 w 1728"/>
              <a:gd name="T25" fmla="*/ 32 h 1728"/>
              <a:gd name="T26" fmla="*/ 465 w 1728"/>
              <a:gd name="T27" fmla="*/ 487 h 1728"/>
              <a:gd name="T28" fmla="*/ 465 w 1728"/>
              <a:gd name="T29" fmla="*/ 487 h 1728"/>
              <a:gd name="T30" fmla="*/ 190 w 1728"/>
              <a:gd name="T31" fmla="*/ 1243 h 1728"/>
              <a:gd name="T32" fmla="*/ 373 w 1728"/>
              <a:gd name="T33" fmla="*/ 1243 h 1728"/>
              <a:gd name="T34" fmla="*/ 607 w 1728"/>
              <a:gd name="T35" fmla="*/ 600 h 1728"/>
              <a:gd name="T36" fmla="*/ 745 w 1728"/>
              <a:gd name="T37" fmla="*/ 600 h 1728"/>
              <a:gd name="T38" fmla="*/ 511 w 1728"/>
              <a:gd name="T39" fmla="*/ 1243 h 1728"/>
              <a:gd name="T40" fmla="*/ 694 w 1728"/>
              <a:gd name="T41" fmla="*/ 1243 h 1728"/>
              <a:gd name="T42" fmla="*/ 912 w 1728"/>
              <a:gd name="T43" fmla="*/ 643 h 1728"/>
              <a:gd name="T44" fmla="*/ 802 w 1728"/>
              <a:gd name="T45" fmla="*/ 487 h 1728"/>
              <a:gd name="T46" fmla="*/ 649 w 1728"/>
              <a:gd name="T47" fmla="*/ 487 h 1728"/>
              <a:gd name="T48" fmla="*/ 825 w 1728"/>
              <a:gd name="T49" fmla="*/ 1 h 1728"/>
              <a:gd name="T50" fmla="*/ 864 w 1728"/>
              <a:gd name="T51" fmla="*/ 0 h 1728"/>
              <a:gd name="T52" fmla="*/ 1728 w 1728"/>
              <a:gd name="T53" fmla="*/ 864 h 1728"/>
              <a:gd name="T54" fmla="*/ 864 w 1728"/>
              <a:gd name="T55" fmla="*/ 1728 h 1728"/>
              <a:gd name="T56" fmla="*/ 1387 w 1728"/>
              <a:gd name="T57" fmla="*/ 600 h 1728"/>
              <a:gd name="T58" fmla="*/ 1249 w 1728"/>
              <a:gd name="T59" fmla="*/ 600 h 1728"/>
              <a:gd name="T60" fmla="*/ 1057 w 1728"/>
              <a:gd name="T61" fmla="*/ 1129 h 1728"/>
              <a:gd name="T62" fmla="*/ 1194 w 1728"/>
              <a:gd name="T63" fmla="*/ 1129 h 1728"/>
              <a:gd name="T64" fmla="*/ 1387 w 1728"/>
              <a:gd name="T65" fmla="*/ 60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28" h="1728">
                <a:moveTo>
                  <a:pt x="864" y="1728"/>
                </a:moveTo>
                <a:cubicBezTo>
                  <a:pt x="856" y="1728"/>
                  <a:pt x="847" y="1728"/>
                  <a:pt x="838" y="1728"/>
                </a:cubicBezTo>
                <a:cubicBezTo>
                  <a:pt x="1015" y="1243"/>
                  <a:pt x="1015" y="1243"/>
                  <a:pt x="1015" y="1243"/>
                </a:cubicBezTo>
                <a:cubicBezTo>
                  <a:pt x="1258" y="1243"/>
                  <a:pt x="1258" y="1243"/>
                  <a:pt x="1258" y="1243"/>
                </a:cubicBezTo>
                <a:cubicBezTo>
                  <a:pt x="1301" y="1243"/>
                  <a:pt x="1347" y="1210"/>
                  <a:pt x="1362" y="1170"/>
                </a:cubicBezTo>
                <a:cubicBezTo>
                  <a:pt x="1554" y="643"/>
                  <a:pt x="1554" y="643"/>
                  <a:pt x="1554" y="643"/>
                </a:cubicBezTo>
                <a:cubicBezTo>
                  <a:pt x="1585" y="557"/>
                  <a:pt x="1536" y="487"/>
                  <a:pt x="1444" y="487"/>
                </a:cubicBezTo>
                <a:cubicBezTo>
                  <a:pt x="1107" y="487"/>
                  <a:pt x="1107" y="487"/>
                  <a:pt x="1107" y="487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664" y="1705"/>
                  <a:pt x="664" y="1705"/>
                  <a:pt x="664" y="1705"/>
                </a:cubicBezTo>
                <a:cubicBezTo>
                  <a:pt x="283" y="1614"/>
                  <a:pt x="0" y="1272"/>
                  <a:pt x="0" y="864"/>
                </a:cubicBezTo>
                <a:cubicBezTo>
                  <a:pt x="0" y="468"/>
                  <a:pt x="267" y="134"/>
                  <a:pt x="631" y="32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190" y="1243"/>
                  <a:pt x="190" y="1243"/>
                  <a:pt x="190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607" y="600"/>
                  <a:pt x="607" y="600"/>
                  <a:pt x="607" y="600"/>
                </a:cubicBezTo>
                <a:cubicBezTo>
                  <a:pt x="745" y="600"/>
                  <a:pt x="745" y="600"/>
                  <a:pt x="745" y="600"/>
                </a:cubicBezTo>
                <a:cubicBezTo>
                  <a:pt x="511" y="1243"/>
                  <a:pt x="511" y="1243"/>
                  <a:pt x="511" y="1243"/>
                </a:cubicBezTo>
                <a:cubicBezTo>
                  <a:pt x="694" y="1243"/>
                  <a:pt x="694" y="1243"/>
                  <a:pt x="694" y="1243"/>
                </a:cubicBezTo>
                <a:cubicBezTo>
                  <a:pt x="912" y="643"/>
                  <a:pt x="912" y="643"/>
                  <a:pt x="912" y="643"/>
                </a:cubicBezTo>
                <a:cubicBezTo>
                  <a:pt x="943" y="557"/>
                  <a:pt x="894" y="487"/>
                  <a:pt x="802" y="487"/>
                </a:cubicBezTo>
                <a:cubicBezTo>
                  <a:pt x="649" y="487"/>
                  <a:pt x="649" y="487"/>
                  <a:pt x="649" y="487"/>
                </a:cubicBezTo>
                <a:cubicBezTo>
                  <a:pt x="825" y="1"/>
                  <a:pt x="825" y="1"/>
                  <a:pt x="825" y="1"/>
                </a:cubicBezTo>
                <a:cubicBezTo>
                  <a:pt x="838" y="1"/>
                  <a:pt x="851" y="0"/>
                  <a:pt x="864" y="0"/>
                </a:cubicBezTo>
                <a:cubicBezTo>
                  <a:pt x="1341" y="0"/>
                  <a:pt x="1728" y="387"/>
                  <a:pt x="1728" y="864"/>
                </a:cubicBezTo>
                <a:cubicBezTo>
                  <a:pt x="1728" y="1341"/>
                  <a:pt x="1341" y="1728"/>
                  <a:pt x="864" y="1728"/>
                </a:cubicBezTo>
                <a:close/>
                <a:moveTo>
                  <a:pt x="1387" y="600"/>
                </a:moveTo>
                <a:cubicBezTo>
                  <a:pt x="1249" y="600"/>
                  <a:pt x="1249" y="600"/>
                  <a:pt x="1249" y="600"/>
                </a:cubicBezTo>
                <a:cubicBezTo>
                  <a:pt x="1057" y="1129"/>
                  <a:pt x="1057" y="1129"/>
                  <a:pt x="1057" y="1129"/>
                </a:cubicBezTo>
                <a:cubicBezTo>
                  <a:pt x="1194" y="1129"/>
                  <a:pt x="1194" y="1129"/>
                  <a:pt x="1194" y="1129"/>
                </a:cubicBezTo>
                <a:lnTo>
                  <a:pt x="1387" y="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858000" cy="1828800"/>
          </a:xfrm>
        </p:spPr>
        <p:txBody>
          <a:bodyPr anchor="t"/>
          <a:lstStyle>
            <a:lvl1pPr algn="l">
              <a:defRPr sz="3300" b="1" cap="none" spc="-75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419600"/>
            <a:ext cx="6858000" cy="1188720"/>
          </a:xfrm>
        </p:spPr>
        <p:txBody>
          <a:bodyPr anchor="t">
            <a:noAutofit/>
          </a:bodyPr>
          <a:lstStyle>
            <a:lvl1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62401" y="6478524"/>
            <a:ext cx="609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8524"/>
            <a:ext cx="3429893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4459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2715761"/>
            <a:ext cx="6858000" cy="1608645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600" spc="-1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5" y="4422171"/>
            <a:ext cx="6858000" cy="1219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>
                <a:solidFill>
                  <a:srgbClr val="000000"/>
                </a:solidFill>
              </a:defRPr>
            </a:lvl1pPr>
            <a:lvl2pPr marL="457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8008"/>
            <a:ext cx="1883664" cy="25108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4503" y="6345071"/>
            <a:ext cx="8012545" cy="304800"/>
          </a:xfrm>
          <a:prstGeom prst="rect">
            <a:avLst/>
          </a:prstGeom>
          <a:noFill/>
        </p:spPr>
        <p:txBody>
          <a:bodyPr wrap="square" lIns="91424" tIns="45712" rIns="91424" bIns="45712" rtlCol="0">
            <a:noAutofit/>
          </a:bodyPr>
          <a:lstStyle/>
          <a:p>
            <a:pPr defTabSz="4571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 smtClean="0">
                <a:solidFill>
                  <a:srgbClr val="B9B8BB"/>
                </a:solidFill>
                <a:cs typeface="HP Simplified"/>
              </a:rPr>
              <a:t>© Copyright 2014 Hewlett-Packard Development Company, L.P.  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3542698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68C511D-84D3-4EC1-B27C-C03EB3C3F531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63032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title slide 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4" y="2715761"/>
            <a:ext cx="6858000" cy="1608645"/>
          </a:xfrm>
        </p:spPr>
        <p:txBody>
          <a:bodyPr anchor="b"/>
          <a:lstStyle>
            <a:lvl1pPr>
              <a:lnSpc>
                <a:spcPct val="90000"/>
              </a:lnSpc>
              <a:defRPr sz="4600" spc="-1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4422171"/>
            <a:ext cx="6858000" cy="1219200"/>
          </a:xfrm>
        </p:spPr>
        <p:txBody>
          <a:bodyPr/>
          <a:lstStyle>
            <a:lvl1pPr marL="0" indent="0" algn="l">
              <a:buNone/>
              <a:defRPr b="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 descr="HP_White_RGB_150_L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7680"/>
            <a:ext cx="1883664" cy="25115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29280809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White divi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_Blu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16994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>
              <a:lnSpc>
                <a:spcPct val="90000"/>
              </a:lnSpc>
              <a:defRPr sz="4000" b="1" i="0" spc="-100">
                <a:solidFill>
                  <a:schemeClr val="tx1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accent5"/>
              </a:solidFill>
              <a:latin typeface="HP Simplified"/>
              <a:cs typeface="HP Simplified"/>
            </a:endParaRPr>
          </a:p>
        </p:txBody>
      </p:sp>
      <p:sp>
        <p:nvSpPr>
          <p:cNvPr id="7" name="TextBox 6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</p:spTree>
    <p:extLst>
      <p:ext uri="{BB962C8B-B14F-4D97-AF65-F5344CB8AC3E}">
        <p14:creationId xmlns:p14="http://schemas.microsoft.com/office/powerpoint/2010/main" val="35887957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4002"/>
            <a:ext cx="3878263" cy="4296588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547534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ue quote slide wit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321227"/>
            <a:ext cx="7222352" cy="267560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57189" rtl="0" eaLnBrk="1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defRPr lang="en-US" sz="4000" b="1" i="0" kern="1200" spc="-100" noProof="0" dirty="0">
                <a:solidFill>
                  <a:schemeClr val="bg1"/>
                </a:solidFill>
                <a:latin typeface="HP Simplified" pitchFamily="34" charset="0"/>
                <a:ea typeface="+mj-ea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</a:t>
            </a:r>
            <a:br>
              <a:rPr lang="en-US" noProof="0" dirty="0" smtClean="0"/>
            </a:br>
            <a:r>
              <a:rPr lang="en-US" noProof="0" dirty="0" smtClean="0"/>
              <a:t>master </a:t>
            </a:r>
            <a:br>
              <a:rPr lang="en-US" noProof="0" dirty="0" smtClean="0"/>
            </a:br>
            <a:r>
              <a:rPr lang="en-US" noProof="0" dirty="0" smtClean="0"/>
              <a:t>title style</a:t>
            </a:r>
            <a:endParaRPr lang="en-US" noProof="0" dirty="0"/>
          </a:p>
        </p:txBody>
      </p:sp>
      <p:pic>
        <p:nvPicPr>
          <p:cNvPr id="7" name="Picture 6" descr="HP_White_RGB_150_SM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05214" y="6047232"/>
            <a:ext cx="365736" cy="48764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29187" y="6345071"/>
            <a:ext cx="8012545" cy="304800"/>
          </a:xfrm>
          <a:prstGeom prst="rect">
            <a:avLst/>
          </a:prstGeom>
          <a:noFill/>
        </p:spPr>
        <p:txBody>
          <a:bodyPr wrap="square" lIns="0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chemeClr val="bg1"/>
              </a:solidFill>
              <a:latin typeface="HP Simplified"/>
              <a:cs typeface="HP Simplified"/>
            </a:endParaRPr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25269" y="4407148"/>
            <a:ext cx="5148072" cy="8656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>
                <a:solidFill>
                  <a:srgbClr val="FFFFFF"/>
                </a:solidFill>
                <a:latin typeface="+mn-lt"/>
                <a:cs typeface="Arial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487470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894747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5364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bullet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4" y="1001854"/>
            <a:ext cx="8117206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9"/>
            <a:ext cx="8117206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3"/>
            <a:ext cx="8119872" cy="4305300"/>
          </a:xfrm>
        </p:spPr>
        <p:txBody>
          <a:bodyPr wrap="square">
            <a:noAutofit/>
          </a:bodyPr>
          <a:lstStyle>
            <a:lvl1pPr marL="171446" indent="-171446">
              <a:buFont typeface="HP Simplified" pitchFamily="34" charset="0"/>
              <a:buChar char="•"/>
              <a:defRPr sz="1400" b="0">
                <a:solidFill>
                  <a:schemeClr val="tx1"/>
                </a:solidFill>
              </a:defRPr>
            </a:lvl1pPr>
            <a:lvl2pPr marL="342892" indent="-171446">
              <a:buSzPct val="80000"/>
              <a:buFont typeface="HP Simplified" pitchFamily="34" charset="0"/>
              <a:buChar char="–"/>
              <a:defRPr sz="1400">
                <a:solidFill>
                  <a:srgbClr val="000000"/>
                </a:solidFill>
              </a:defRPr>
            </a:lvl2pPr>
            <a:lvl3pPr marL="512750" indent="-169859">
              <a:defRPr sz="1400">
                <a:solidFill>
                  <a:srgbClr val="000000"/>
                </a:solidFill>
              </a:defRPr>
            </a:lvl3pPr>
            <a:lvl4pPr marL="690546" indent="-180971">
              <a:defRPr sz="1400">
                <a:solidFill>
                  <a:srgbClr val="000000"/>
                </a:solidFill>
              </a:defRPr>
            </a:lvl4pPr>
            <a:lvl5pPr marL="833417" indent="-150809">
              <a:defRPr sz="1400"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7351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title with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1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9"/>
            <a:ext cx="8460105" cy="430887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spAutoFit/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329184" y="1584963"/>
            <a:ext cx="4030662" cy="4293025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7"/>
          </p:nvPr>
        </p:nvSpPr>
        <p:spPr>
          <a:xfrm>
            <a:off x="4568826" y="1584960"/>
            <a:ext cx="387826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673859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4002"/>
            <a:ext cx="3878263" cy="4296588"/>
          </a:xfrm>
        </p:spPr>
        <p:txBody>
          <a:bodyPr anchor="ctr"/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4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67226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7"/>
            <a:ext cx="8460105" cy="573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584960"/>
            <a:ext cx="252374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584963"/>
            <a:ext cx="2523744" cy="4296833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584960"/>
            <a:ext cx="2527300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489119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Half page, sub title with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568830" y="1581398"/>
            <a:ext cx="3878263" cy="4296588"/>
          </a:xfrm>
        </p:spPr>
        <p:txBody>
          <a:bodyPr rtlCol="0" anchor="ctr">
            <a:noAutofit/>
          </a:bodyPr>
          <a:lstStyle>
            <a:lvl1pPr algn="ctr">
              <a:defRPr b="0">
                <a:solidFill>
                  <a:schemeClr val="tx1"/>
                </a:solidFill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 bwMode="black">
          <a:xfrm>
            <a:off x="331469" y="313417"/>
            <a:ext cx="8458200" cy="573024"/>
          </a:xfrm>
        </p:spPr>
        <p:txBody>
          <a:bodyPr/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4" y="1584960"/>
            <a:ext cx="4011612" cy="4293024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1474" y="1001854"/>
            <a:ext cx="8460105" cy="369332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55225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HP_logo_old_NewBlue_LARGE.png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56426" y="482603"/>
            <a:ext cx="1898650" cy="2510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44501" y="6216654"/>
            <a:ext cx="3117850" cy="554567"/>
          </a:xfrm>
          <a:prstGeom prst="rect">
            <a:avLst/>
          </a:prstGeom>
          <a:noFill/>
          <a:ln>
            <a:noFill/>
          </a:ln>
          <a:extLst/>
        </p:spPr>
        <p:txBody>
          <a:bodyPr/>
          <a:lstStyle>
            <a:lvl1pPr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defTabSz="4572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endParaRPr lang="en-US" sz="700" dirty="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6" name="TextBox 8"/>
          <p:cNvSpPr txBox="1">
            <a:spLocks noChangeArrowheads="1"/>
          </p:cNvSpPr>
          <p:nvPr/>
        </p:nvSpPr>
        <p:spPr bwMode="gray">
          <a:xfrm>
            <a:off x="344488" y="6256870"/>
            <a:ext cx="322262" cy="198967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anchor="ctr"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defTabSz="914378" eaLnBrk="1" hangingPunct="1">
              <a:defRPr/>
            </a:pPr>
            <a:fld id="{00E0AE2F-AC63-4080-A591-35FB11CB0EC4}" type="slidenum">
              <a:rPr lang="en-US" sz="700" smtClean="0">
                <a:solidFill>
                  <a:srgbClr val="A6A6A6"/>
                </a:solidFill>
                <a:latin typeface="HP Simplified" pitchFamily="34" charset="0"/>
              </a:rPr>
              <a:pPr defTabSz="914378" eaLnBrk="1" hangingPunct="1">
                <a:defRPr/>
              </a:pPr>
              <a:t>‹#›</a:t>
            </a:fld>
            <a:endParaRPr lang="en-US" sz="700" smtClean="0">
              <a:solidFill>
                <a:srgbClr val="A6A6A6"/>
              </a:solidFill>
              <a:latin typeface="HP Simplified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">
          <a:xfrm>
            <a:off x="317345" y="2384149"/>
            <a:ext cx="6453390" cy="1608645"/>
          </a:xfrm>
        </p:spPr>
        <p:txBody>
          <a:bodyPr anchor="b"/>
          <a:lstStyle>
            <a:lvl1pPr>
              <a:lnSpc>
                <a:spcPct val="80000"/>
              </a:lnSpc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black">
          <a:xfrm>
            <a:off x="337395" y="4003967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968377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, sub title with bullet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31472" y="752966"/>
            <a:ext cx="8534719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35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3428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6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2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6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399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4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31471" y="242371"/>
            <a:ext cx="8534718" cy="574516"/>
          </a:xfrm>
        </p:spPr>
        <p:txBody>
          <a:bodyPr wrap="square">
            <a:noAutofit/>
          </a:bodyPr>
          <a:lstStyle>
            <a:lvl1pPr>
              <a:defRPr b="1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29186" y="1193224"/>
            <a:ext cx="8179816" cy="4918655"/>
          </a:xfrm>
        </p:spPr>
        <p:txBody>
          <a:bodyPr wrap="square">
            <a:noAutofit/>
          </a:bodyPr>
          <a:lstStyle>
            <a:lvl1pPr marL="127362" indent="-127362">
              <a:defRPr b="0">
                <a:solidFill>
                  <a:schemeClr val="tx1"/>
                </a:solidFill>
              </a:defRPr>
            </a:lvl1pPr>
            <a:lvl2pPr marL="255914" indent="-135694">
              <a:defRPr>
                <a:solidFill>
                  <a:srgbClr val="000000"/>
                </a:solidFill>
              </a:defRPr>
            </a:lvl2pPr>
            <a:lvl3pPr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3pPr>
            <a:lvl4pPr>
              <a:spcAft>
                <a:spcPts val="30"/>
              </a:spcAft>
              <a:defRPr lang="en-US" sz="1050" b="0" i="0" kern="1200" dirty="0" smtClean="0">
                <a:solidFill>
                  <a:srgbClr val="000000"/>
                </a:solidFill>
                <a:latin typeface="HP Simplified" pitchFamily="34" charset="0"/>
                <a:ea typeface="+mn-ea"/>
                <a:cs typeface="HP Simplified" pitchFamily="34" charset="0"/>
              </a:defRPr>
            </a:lvl4pPr>
            <a:lvl5pPr>
              <a:spcAft>
                <a:spcPts val="30"/>
              </a:spcAft>
              <a:defRPr>
                <a:solidFill>
                  <a:srgbClr val="000000"/>
                </a:solidFill>
              </a:defRPr>
            </a:lvl5pPr>
            <a:lvl6pPr marL="516589" indent="-169023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"/>
              </a:spcAft>
              <a:buFont typeface="HP Simplified" pitchFamily="34" charset="0"/>
              <a:buChar char="-"/>
              <a:defRPr lang="en-US" sz="1050" b="0" i="0" kern="1200" dirty="0">
                <a:solidFill>
                  <a:srgbClr val="000000"/>
                </a:solidFill>
                <a:latin typeface="+mn-lt"/>
                <a:ea typeface="+mn-ea"/>
                <a:cs typeface="HP Simplified" pitchFamily="34" charset="0"/>
              </a:defRPr>
            </a:lvl6pPr>
            <a:lvl7pPr marL="685611" indent="-169023">
              <a:spcAft>
                <a:spcPts val="30"/>
              </a:spcAft>
              <a:defRPr sz="1050">
                <a:latin typeface="+mn-lt"/>
              </a:defRPr>
            </a:lvl7pPr>
          </a:lstStyle>
          <a:p>
            <a:pPr marL="127362" lvl="0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127362" lvl="1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127362" lvl="2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Third level</a:t>
            </a:r>
          </a:p>
          <a:p>
            <a:pPr marL="127362" lvl="3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Fourth level</a:t>
            </a:r>
          </a:p>
          <a:p>
            <a:pPr marL="127362" lvl="4" indent="-127362" algn="l" defTabSz="342806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Font typeface="Arial"/>
              <a:buChar char="•"/>
            </a:pPr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116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title, sub title with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 bwMode="black">
          <a:xfrm>
            <a:off x="329186" y="313417"/>
            <a:ext cx="8460105" cy="573024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rPr lang="en-US" noProof="0" dirty="0" smtClean="0"/>
              <a:t>Click to edit master title style</a:t>
            </a:r>
            <a:endParaRPr lang="en-US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6"/>
          </p:nvPr>
        </p:nvSpPr>
        <p:spPr>
          <a:xfrm>
            <a:off x="329184" y="1584960"/>
            <a:ext cx="2523744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7"/>
          </p:nvPr>
        </p:nvSpPr>
        <p:spPr>
          <a:xfrm>
            <a:off x="3124486" y="1584963"/>
            <a:ext cx="2523744" cy="4296833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5919788" y="1584960"/>
            <a:ext cx="2527300" cy="4296832"/>
          </a:xfrm>
        </p:spPr>
        <p:txBody>
          <a:bodyPr/>
          <a:lstStyle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6" y="1001854"/>
            <a:ext cx="8460105" cy="369332"/>
          </a:xfrm>
          <a:prstGeom prst="rect">
            <a:avLst/>
          </a:prstGeom>
        </p:spPr>
        <p:txBody>
          <a:bodyPr wrap="square" anchor="t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i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 dirty="0" smtClean="0"/>
              <a:t>Click to edit master subtitle style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65431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0" y="6478524"/>
            <a:ext cx="609600" cy="219456"/>
          </a:xfrm>
          <a:prstGeom prst="rect">
            <a:avLst/>
          </a:prstGeom>
        </p:spPr>
        <p:txBody>
          <a:bodyPr/>
          <a:lstStyle/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410201" y="6478524"/>
            <a:ext cx="2133600" cy="219456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/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989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>
  <p:cSld name="Blue 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ChangeAspect="1" noEditPoints="1"/>
          </p:cNvSpPr>
          <p:nvPr/>
        </p:nvSpPr>
        <p:spPr bwMode="invGray">
          <a:xfrm>
            <a:off x="8692319" y="6321203"/>
            <a:ext cx="267532" cy="356616"/>
          </a:xfrm>
          <a:custGeom>
            <a:avLst/>
            <a:gdLst>
              <a:gd name="T0" fmla="*/ 864 w 1728"/>
              <a:gd name="T1" fmla="*/ 1728 h 1728"/>
              <a:gd name="T2" fmla="*/ 838 w 1728"/>
              <a:gd name="T3" fmla="*/ 1728 h 1728"/>
              <a:gd name="T4" fmla="*/ 1015 w 1728"/>
              <a:gd name="T5" fmla="*/ 1243 h 1728"/>
              <a:gd name="T6" fmla="*/ 1258 w 1728"/>
              <a:gd name="T7" fmla="*/ 1243 h 1728"/>
              <a:gd name="T8" fmla="*/ 1362 w 1728"/>
              <a:gd name="T9" fmla="*/ 1170 h 1728"/>
              <a:gd name="T10" fmla="*/ 1554 w 1728"/>
              <a:gd name="T11" fmla="*/ 643 h 1728"/>
              <a:gd name="T12" fmla="*/ 1444 w 1728"/>
              <a:gd name="T13" fmla="*/ 487 h 1728"/>
              <a:gd name="T14" fmla="*/ 1107 w 1728"/>
              <a:gd name="T15" fmla="*/ 487 h 1728"/>
              <a:gd name="T16" fmla="*/ 824 w 1728"/>
              <a:gd name="T17" fmla="*/ 1264 h 1728"/>
              <a:gd name="T18" fmla="*/ 824 w 1728"/>
              <a:gd name="T19" fmla="*/ 1264 h 1728"/>
              <a:gd name="T20" fmla="*/ 664 w 1728"/>
              <a:gd name="T21" fmla="*/ 1705 h 1728"/>
              <a:gd name="T22" fmla="*/ 0 w 1728"/>
              <a:gd name="T23" fmla="*/ 864 h 1728"/>
              <a:gd name="T24" fmla="*/ 631 w 1728"/>
              <a:gd name="T25" fmla="*/ 32 h 1728"/>
              <a:gd name="T26" fmla="*/ 465 w 1728"/>
              <a:gd name="T27" fmla="*/ 487 h 1728"/>
              <a:gd name="T28" fmla="*/ 465 w 1728"/>
              <a:gd name="T29" fmla="*/ 487 h 1728"/>
              <a:gd name="T30" fmla="*/ 190 w 1728"/>
              <a:gd name="T31" fmla="*/ 1243 h 1728"/>
              <a:gd name="T32" fmla="*/ 373 w 1728"/>
              <a:gd name="T33" fmla="*/ 1243 h 1728"/>
              <a:gd name="T34" fmla="*/ 607 w 1728"/>
              <a:gd name="T35" fmla="*/ 600 h 1728"/>
              <a:gd name="T36" fmla="*/ 745 w 1728"/>
              <a:gd name="T37" fmla="*/ 600 h 1728"/>
              <a:gd name="T38" fmla="*/ 511 w 1728"/>
              <a:gd name="T39" fmla="*/ 1243 h 1728"/>
              <a:gd name="T40" fmla="*/ 694 w 1728"/>
              <a:gd name="T41" fmla="*/ 1243 h 1728"/>
              <a:gd name="T42" fmla="*/ 912 w 1728"/>
              <a:gd name="T43" fmla="*/ 643 h 1728"/>
              <a:gd name="T44" fmla="*/ 802 w 1728"/>
              <a:gd name="T45" fmla="*/ 487 h 1728"/>
              <a:gd name="T46" fmla="*/ 649 w 1728"/>
              <a:gd name="T47" fmla="*/ 487 h 1728"/>
              <a:gd name="T48" fmla="*/ 825 w 1728"/>
              <a:gd name="T49" fmla="*/ 1 h 1728"/>
              <a:gd name="T50" fmla="*/ 864 w 1728"/>
              <a:gd name="T51" fmla="*/ 0 h 1728"/>
              <a:gd name="T52" fmla="*/ 1728 w 1728"/>
              <a:gd name="T53" fmla="*/ 864 h 1728"/>
              <a:gd name="T54" fmla="*/ 864 w 1728"/>
              <a:gd name="T55" fmla="*/ 1728 h 1728"/>
              <a:gd name="T56" fmla="*/ 1387 w 1728"/>
              <a:gd name="T57" fmla="*/ 600 h 1728"/>
              <a:gd name="T58" fmla="*/ 1249 w 1728"/>
              <a:gd name="T59" fmla="*/ 600 h 1728"/>
              <a:gd name="T60" fmla="*/ 1057 w 1728"/>
              <a:gd name="T61" fmla="*/ 1129 h 1728"/>
              <a:gd name="T62" fmla="*/ 1194 w 1728"/>
              <a:gd name="T63" fmla="*/ 1129 h 1728"/>
              <a:gd name="T64" fmla="*/ 1387 w 1728"/>
              <a:gd name="T65" fmla="*/ 600 h 17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28" h="1728">
                <a:moveTo>
                  <a:pt x="864" y="1728"/>
                </a:moveTo>
                <a:cubicBezTo>
                  <a:pt x="856" y="1728"/>
                  <a:pt x="847" y="1728"/>
                  <a:pt x="838" y="1728"/>
                </a:cubicBezTo>
                <a:cubicBezTo>
                  <a:pt x="1015" y="1243"/>
                  <a:pt x="1015" y="1243"/>
                  <a:pt x="1015" y="1243"/>
                </a:cubicBezTo>
                <a:cubicBezTo>
                  <a:pt x="1258" y="1243"/>
                  <a:pt x="1258" y="1243"/>
                  <a:pt x="1258" y="1243"/>
                </a:cubicBezTo>
                <a:cubicBezTo>
                  <a:pt x="1301" y="1243"/>
                  <a:pt x="1347" y="1210"/>
                  <a:pt x="1362" y="1170"/>
                </a:cubicBezTo>
                <a:cubicBezTo>
                  <a:pt x="1554" y="643"/>
                  <a:pt x="1554" y="643"/>
                  <a:pt x="1554" y="643"/>
                </a:cubicBezTo>
                <a:cubicBezTo>
                  <a:pt x="1585" y="557"/>
                  <a:pt x="1536" y="487"/>
                  <a:pt x="1444" y="487"/>
                </a:cubicBezTo>
                <a:cubicBezTo>
                  <a:pt x="1107" y="487"/>
                  <a:pt x="1107" y="487"/>
                  <a:pt x="1107" y="487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824" y="1264"/>
                  <a:pt x="824" y="1264"/>
                  <a:pt x="824" y="1264"/>
                </a:cubicBezTo>
                <a:cubicBezTo>
                  <a:pt x="664" y="1705"/>
                  <a:pt x="664" y="1705"/>
                  <a:pt x="664" y="1705"/>
                </a:cubicBezTo>
                <a:cubicBezTo>
                  <a:pt x="283" y="1614"/>
                  <a:pt x="0" y="1272"/>
                  <a:pt x="0" y="864"/>
                </a:cubicBezTo>
                <a:cubicBezTo>
                  <a:pt x="0" y="468"/>
                  <a:pt x="267" y="134"/>
                  <a:pt x="631" y="32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465" y="487"/>
                  <a:pt x="465" y="487"/>
                  <a:pt x="465" y="487"/>
                </a:cubicBezTo>
                <a:cubicBezTo>
                  <a:pt x="190" y="1243"/>
                  <a:pt x="190" y="1243"/>
                  <a:pt x="190" y="1243"/>
                </a:cubicBezTo>
                <a:cubicBezTo>
                  <a:pt x="373" y="1243"/>
                  <a:pt x="373" y="1243"/>
                  <a:pt x="373" y="1243"/>
                </a:cubicBezTo>
                <a:cubicBezTo>
                  <a:pt x="607" y="600"/>
                  <a:pt x="607" y="600"/>
                  <a:pt x="607" y="600"/>
                </a:cubicBezTo>
                <a:cubicBezTo>
                  <a:pt x="745" y="600"/>
                  <a:pt x="745" y="600"/>
                  <a:pt x="745" y="600"/>
                </a:cubicBezTo>
                <a:cubicBezTo>
                  <a:pt x="511" y="1243"/>
                  <a:pt x="511" y="1243"/>
                  <a:pt x="511" y="1243"/>
                </a:cubicBezTo>
                <a:cubicBezTo>
                  <a:pt x="694" y="1243"/>
                  <a:pt x="694" y="1243"/>
                  <a:pt x="694" y="1243"/>
                </a:cubicBezTo>
                <a:cubicBezTo>
                  <a:pt x="912" y="643"/>
                  <a:pt x="912" y="643"/>
                  <a:pt x="912" y="643"/>
                </a:cubicBezTo>
                <a:cubicBezTo>
                  <a:pt x="943" y="557"/>
                  <a:pt x="894" y="487"/>
                  <a:pt x="802" y="487"/>
                </a:cubicBezTo>
                <a:cubicBezTo>
                  <a:pt x="649" y="487"/>
                  <a:pt x="649" y="487"/>
                  <a:pt x="649" y="487"/>
                </a:cubicBezTo>
                <a:cubicBezTo>
                  <a:pt x="825" y="1"/>
                  <a:pt x="825" y="1"/>
                  <a:pt x="825" y="1"/>
                </a:cubicBezTo>
                <a:cubicBezTo>
                  <a:pt x="838" y="1"/>
                  <a:pt x="851" y="0"/>
                  <a:pt x="864" y="0"/>
                </a:cubicBezTo>
                <a:cubicBezTo>
                  <a:pt x="1341" y="0"/>
                  <a:pt x="1728" y="387"/>
                  <a:pt x="1728" y="864"/>
                </a:cubicBezTo>
                <a:cubicBezTo>
                  <a:pt x="1728" y="1341"/>
                  <a:pt x="1341" y="1728"/>
                  <a:pt x="864" y="1728"/>
                </a:cubicBezTo>
                <a:close/>
                <a:moveTo>
                  <a:pt x="1387" y="600"/>
                </a:moveTo>
                <a:cubicBezTo>
                  <a:pt x="1249" y="600"/>
                  <a:pt x="1249" y="600"/>
                  <a:pt x="1249" y="600"/>
                </a:cubicBezTo>
                <a:cubicBezTo>
                  <a:pt x="1057" y="1129"/>
                  <a:pt x="1057" y="1129"/>
                  <a:pt x="1057" y="1129"/>
                </a:cubicBezTo>
                <a:cubicBezTo>
                  <a:pt x="1194" y="1129"/>
                  <a:pt x="1194" y="1129"/>
                  <a:pt x="1194" y="1129"/>
                </a:cubicBezTo>
                <a:lnTo>
                  <a:pt x="1387" y="600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6858000" cy="1828800"/>
          </a:xfrm>
        </p:spPr>
        <p:txBody>
          <a:bodyPr anchor="t"/>
          <a:lstStyle>
            <a:lvl1pPr algn="l">
              <a:defRPr sz="3300" b="1" cap="none" spc="-75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419600"/>
            <a:ext cx="6858000" cy="1188720"/>
          </a:xfrm>
        </p:spPr>
        <p:txBody>
          <a:bodyPr anchor="t">
            <a:noAutofit/>
          </a:bodyPr>
          <a:lstStyle>
            <a:lvl1pPr marL="0" indent="0">
              <a:spcBef>
                <a:spcPts val="450"/>
              </a:spcBef>
              <a:buNone/>
              <a:defRPr sz="1350">
                <a:solidFill>
                  <a:schemeClr val="tx1"/>
                </a:solidFill>
              </a:defRPr>
            </a:lvl1pPr>
            <a:lvl2pPr marL="342892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62401" y="6478524"/>
            <a:ext cx="609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068C511D-84D3-4EC1-B27C-C03EB3C3F531}" type="datetimeFigureOut">
              <a:rPr lang="en-US" smtClean="0"/>
              <a:t>6/23/2015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78524"/>
            <a:ext cx="3429893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8750" y="6478524"/>
            <a:ext cx="228600" cy="219456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3967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White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 bwMode="black">
          <a:xfrm>
            <a:off x="329185" y="2715761"/>
            <a:ext cx="6858000" cy="1608645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3600" spc="-100">
                <a:solidFill>
                  <a:srgbClr val="000000"/>
                </a:solidFill>
              </a:defRPr>
            </a:lvl1pPr>
          </a:lstStyle>
          <a:p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title style</a:t>
            </a:r>
            <a:endParaRPr lang="en-US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329185" y="4422171"/>
            <a:ext cx="6858000" cy="12192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b="0">
                <a:solidFill>
                  <a:srgbClr val="000000"/>
                </a:solidFill>
              </a:defRPr>
            </a:lvl1pPr>
            <a:lvl2pPr marL="457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6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440" y="488008"/>
            <a:ext cx="1883664" cy="251089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44503" y="6345071"/>
            <a:ext cx="8012545" cy="304800"/>
          </a:xfrm>
          <a:prstGeom prst="rect">
            <a:avLst/>
          </a:prstGeom>
          <a:noFill/>
        </p:spPr>
        <p:txBody>
          <a:bodyPr wrap="square" lIns="91424" tIns="45712" rIns="91424" bIns="45712" rtlCol="0">
            <a:noAutofit/>
          </a:bodyPr>
          <a:lstStyle/>
          <a:p>
            <a:pPr defTabSz="45710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75" dirty="0" smtClean="0">
                <a:solidFill>
                  <a:srgbClr val="B9B8BB"/>
                </a:solidFill>
                <a:cs typeface="HP Simplified"/>
              </a:rPr>
              <a:t>© Copyright 2014 Hewlett-Packard Development Company, L.P.  The information contained herein is subject to change without notice.</a:t>
            </a:r>
          </a:p>
        </p:txBody>
      </p:sp>
    </p:spTree>
    <p:extLst>
      <p:ext uri="{BB962C8B-B14F-4D97-AF65-F5344CB8AC3E}">
        <p14:creationId xmlns:p14="http://schemas.microsoft.com/office/powerpoint/2010/main" val="39417275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068C511D-84D3-4EC1-B27C-C03EB3C3F531}" type="datetimeFigureOut">
              <a:rPr lang="en-US" smtClean="0"/>
              <a:t>6/24/2015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F653B17-F536-4686-B66D-658EA648D9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06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7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13" Type="http://schemas.openxmlformats.org/officeDocument/2006/relationships/slideLayout" Target="../slideLayouts/slideLayout4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12" Type="http://schemas.openxmlformats.org/officeDocument/2006/relationships/slideLayout" Target="../slideLayouts/slideLayout42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32.xml"/><Relationship Id="rId16" Type="http://schemas.openxmlformats.org/officeDocument/2006/relationships/slideLayout" Target="../slideLayouts/slideLayout46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11" Type="http://schemas.openxmlformats.org/officeDocument/2006/relationships/slideLayout" Target="../slideLayouts/slideLayout41.xml"/><Relationship Id="rId5" Type="http://schemas.openxmlformats.org/officeDocument/2006/relationships/slideLayout" Target="../slideLayouts/slideLayout35.xml"/><Relationship Id="rId15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4.xml"/><Relationship Id="rId9" Type="http://schemas.openxmlformats.org/officeDocument/2006/relationships/slideLayout" Target="../slideLayouts/slideLayout39.xml"/><Relationship Id="rId14" Type="http://schemas.openxmlformats.org/officeDocument/2006/relationships/slideLayout" Target="../slideLayouts/slideLayout4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48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slideLayout" Target="../slideLayouts/slideLayout6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60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13" Type="http://schemas.openxmlformats.org/officeDocument/2006/relationships/slideLayout" Target="../slideLayouts/slideLayout7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slideLayout" Target="../slideLayouts/slideLayout73.xml"/><Relationship Id="rId17" Type="http://schemas.openxmlformats.org/officeDocument/2006/relationships/theme" Target="../theme/theme5.xml"/><Relationship Id="rId2" Type="http://schemas.openxmlformats.org/officeDocument/2006/relationships/slideLayout" Target="../slideLayouts/slideLayout63.xml"/><Relationship Id="rId16" Type="http://schemas.openxmlformats.org/officeDocument/2006/relationships/slideLayout" Target="../slideLayouts/slideLayout77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5" Type="http://schemas.openxmlformats.org/officeDocument/2006/relationships/slideLayout" Target="../slideLayouts/slideLayout7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Relationship Id="rId14" Type="http://schemas.openxmlformats.org/officeDocument/2006/relationships/slideLayout" Target="../slideLayouts/slideLayout7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slideLayout" Target="../slideLayouts/slideLayout90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slideLayout" Target="../slideLayouts/slideLayout89.xml"/><Relationship Id="rId17" Type="http://schemas.openxmlformats.org/officeDocument/2006/relationships/theme" Target="../theme/theme6.xml"/><Relationship Id="rId2" Type="http://schemas.openxmlformats.org/officeDocument/2006/relationships/slideLayout" Target="../slideLayouts/slideLayout79.xml"/><Relationship Id="rId16" Type="http://schemas.openxmlformats.org/officeDocument/2006/relationships/slideLayout" Target="../slideLayouts/slideLayout93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slideLayout" Target="../slideLayouts/slideLayout9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slideLayout" Target="../slideLayouts/slideLayout9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9184" y="313419"/>
            <a:ext cx="8123236" cy="574516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29184" y="1584960"/>
            <a:ext cx="8119872" cy="42930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4" y="6345071"/>
            <a:ext cx="8012545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rgbClr val="B9B8BB"/>
              </a:solidFill>
              <a:latin typeface="HP Simplified"/>
              <a:cs typeface="HP Simplified"/>
            </a:endParaRP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789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iming>
    <p:tnLst>
      <p:par>
        <p:cTn id="1" dur="indefinite" restart="never" nodeType="tmRoot"/>
      </p:par>
    </p:tnLst>
  </p:timing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rgbClr val="0096D6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02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59" indent="-16985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05" indent="-180971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889" indent="-15080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5943" indent="0" algn="l" defTabSz="457189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9184" y="313419"/>
            <a:ext cx="8123236" cy="574516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29184" y="1584960"/>
            <a:ext cx="8119872" cy="42930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4" y="6345071"/>
            <a:ext cx="8012545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rgbClr val="B9B8BB"/>
              </a:solidFill>
              <a:latin typeface="HP Simplified"/>
              <a:cs typeface="HP Simplified"/>
            </a:endParaRP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6287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timing>
    <p:tnLst>
      <p:par>
        <p:cTn id="1" dur="indefinite" restart="never" nodeType="tmRoot"/>
      </p:par>
    </p:tnLst>
  </p:timing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rgbClr val="0096D6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02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59" indent="-16985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05" indent="-180971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889" indent="-15080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5943" indent="0" algn="l" defTabSz="457189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9184" y="313419"/>
            <a:ext cx="8123236" cy="574516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29184" y="1584960"/>
            <a:ext cx="8119872" cy="42930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4" y="6345071"/>
            <a:ext cx="8012545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rgbClr val="B9B8BB"/>
              </a:solidFill>
              <a:latin typeface="HP Simplified"/>
              <a:cs typeface="HP Simplified"/>
            </a:endParaRP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0303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  <p:sldLayoutId id="2147483704" r:id="rId12"/>
    <p:sldLayoutId id="2147483705" r:id="rId13"/>
    <p:sldLayoutId id="2147483706" r:id="rId14"/>
    <p:sldLayoutId id="2147483707" r:id="rId15"/>
    <p:sldLayoutId id="2147483708" r:id="rId16"/>
  </p:sldLayoutIdLst>
  <p:timing>
    <p:tnLst>
      <p:par>
        <p:cTn id="1" dur="indefinite" restart="never" nodeType="tmRoot"/>
      </p:par>
    </p:tnLst>
  </p:timing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rgbClr val="0096D6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02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59" indent="-16985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05" indent="-180971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889" indent="-15080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5943" indent="0" algn="l" defTabSz="457189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9184" y="313419"/>
            <a:ext cx="8123236" cy="574516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29184" y="1584960"/>
            <a:ext cx="8119872" cy="42930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4" y="6345071"/>
            <a:ext cx="8012545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rgbClr val="B9B8BB"/>
              </a:solidFill>
              <a:latin typeface="HP Simplified"/>
              <a:cs typeface="HP Simplified"/>
            </a:endParaRP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363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</p:sldLayoutIdLst>
  <p:timing>
    <p:tnLst>
      <p:par>
        <p:cTn id="1" dur="indefinite" restart="never" nodeType="tmRoot"/>
      </p:par>
    </p:tnLst>
  </p:timing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rgbClr val="0096D6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02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59" indent="-16985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05" indent="-180971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889" indent="-15080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5943" indent="0" algn="l" defTabSz="457189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9184" y="313419"/>
            <a:ext cx="8123236" cy="574516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29184" y="1584960"/>
            <a:ext cx="8119872" cy="42930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4" y="6345071"/>
            <a:ext cx="8012545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rgbClr val="B9B8BB"/>
              </a:solidFill>
              <a:latin typeface="HP Simplified"/>
              <a:cs typeface="HP Simplified"/>
            </a:endParaRP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2469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738" r:id="rId13"/>
    <p:sldLayoutId id="2147483739" r:id="rId14"/>
    <p:sldLayoutId id="2147483740" r:id="rId15"/>
    <p:sldLayoutId id="2147483741" r:id="rId16"/>
  </p:sldLayoutIdLst>
  <p:timing>
    <p:tnLst>
      <p:par>
        <p:cTn id="1" dur="indefinite" restart="never" nodeType="tmRoot"/>
      </p:par>
    </p:tnLst>
  </p:timing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rgbClr val="0096D6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02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59" indent="-16985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05" indent="-180971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889" indent="-15080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5943" indent="0" algn="l" defTabSz="457189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329184" y="313419"/>
            <a:ext cx="8123236" cy="574516"/>
          </a:xfrm>
          <a:prstGeom prst="rect">
            <a:avLst/>
          </a:prstGeom>
          <a:ln>
            <a:noFill/>
          </a:ln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 bwMode="black">
          <a:xfrm>
            <a:off x="329184" y="1584960"/>
            <a:ext cx="8119872" cy="429302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 dirty="0"/>
          </a:p>
        </p:txBody>
      </p:sp>
      <p:sp>
        <p:nvSpPr>
          <p:cNvPr id="9" name="TextBox 8"/>
          <p:cNvSpPr txBox="1"/>
          <p:nvPr/>
        </p:nvSpPr>
        <p:spPr>
          <a:xfrm>
            <a:off x="444504" y="6345071"/>
            <a:ext cx="8012545" cy="3048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 indent="0" algn="l" defTabSz="45718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700" b="0" i="0" dirty="0" smtClean="0">
              <a:solidFill>
                <a:srgbClr val="B9B8BB"/>
              </a:solidFill>
              <a:latin typeface="HP Simplified"/>
              <a:cs typeface="HP Simplified"/>
            </a:endParaRPr>
          </a:p>
        </p:txBody>
      </p:sp>
      <p:sp>
        <p:nvSpPr>
          <p:cNvPr id="8" name="TextBox 7"/>
          <p:cNvSpPr txBox="1"/>
          <p:nvPr/>
        </p:nvSpPr>
        <p:spPr bwMode="gray">
          <a:xfrm>
            <a:off x="329187" y="6384649"/>
            <a:ext cx="323009" cy="199109"/>
          </a:xfrm>
          <a:prstGeom prst="rect">
            <a:avLst/>
          </a:prstGeom>
        </p:spPr>
        <p:txBody>
          <a:bodyPr vert="horz" wrap="none" lIns="0" tIns="45720" rIns="91440" bIns="45720" rtlCol="0" anchor="ctr">
            <a:noAutofit/>
          </a:bodyPr>
          <a:lstStyle/>
          <a:p>
            <a:pPr marL="0" algn="l" defTabSz="914378" rtl="0" eaLnBrk="1" latinLnBrk="0" hangingPunct="1"/>
            <a:fld id="{6C5AF65D-6854-49AF-ABC5-48B5BA0EA842}" type="slidenum">
              <a:rPr lang="en-US" sz="700" b="0" i="0" kern="1200" smtClean="0">
                <a:solidFill>
                  <a:srgbClr val="B9B8BB"/>
                </a:solidFill>
                <a:latin typeface="HP Simplified"/>
                <a:ea typeface="+mn-ea"/>
                <a:cs typeface="HP Simplified"/>
              </a:rPr>
              <a:pPr marL="0" algn="l" defTabSz="914378" rtl="0" eaLnBrk="1" latinLnBrk="0" hangingPunct="1"/>
              <a:t>‹#›</a:t>
            </a:fld>
            <a:endParaRPr lang="en-US" sz="700" b="0" i="0" kern="1200" dirty="0" smtClean="0">
              <a:solidFill>
                <a:srgbClr val="B9B8BB"/>
              </a:solidFill>
              <a:latin typeface="HP Simplified"/>
              <a:ea typeface="+mn-ea"/>
              <a:cs typeface="HP Simplified"/>
            </a:endParaRPr>
          </a:p>
        </p:txBody>
      </p:sp>
      <p:pic>
        <p:nvPicPr>
          <p:cNvPr id="4" name="Picture 3" descr="HP_Blue_RGB_150_SM.png"/>
          <p:cNvPicPr>
            <a:picLocks noChangeAspect="1"/>
          </p:cNvPicPr>
          <p:nvPr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03920" y="6047232"/>
            <a:ext cx="365760" cy="487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9836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  <p:sldLayoutId id="2147483754" r:id="rId12"/>
    <p:sldLayoutId id="2147483755" r:id="rId13"/>
    <p:sldLayoutId id="2147483756" r:id="rId14"/>
    <p:sldLayoutId id="2147483757" r:id="rId15"/>
    <p:sldLayoutId id="2147483758" r:id="rId16"/>
  </p:sldLayoutIdLst>
  <p:timing>
    <p:tnLst>
      <p:par>
        <p:cTn id="1" dur="indefinite" restart="never" nodeType="tmRoot"/>
      </p:par>
    </p:tnLst>
  </p:timing>
  <p:txStyles>
    <p:titleStyle>
      <a:lvl1pPr algn="l" defTabSz="457189" rtl="0" eaLnBrk="1" latinLnBrk="0" hangingPunct="1">
        <a:lnSpc>
          <a:spcPct val="100000"/>
        </a:lnSpc>
        <a:spcBef>
          <a:spcPct val="0"/>
        </a:spcBef>
        <a:spcAft>
          <a:spcPts val="0"/>
        </a:spcAft>
        <a:buNone/>
        <a:defRPr lang="en-GB" sz="2800" b="1" i="0" kern="1200" dirty="0" smtClean="0">
          <a:solidFill>
            <a:srgbClr val="000000"/>
          </a:solidFill>
          <a:latin typeface="HP Simplified" pitchFamily="34" charset="0"/>
          <a:ea typeface="+mj-ea"/>
          <a:cs typeface="HP Simplified" pitchFamily="34" charset="0"/>
        </a:defRPr>
      </a:lvl1pPr>
    </p:titleStyle>
    <p:bodyStyle>
      <a:lvl1pPr marL="0" indent="0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Arial"/>
        <a:buNone/>
        <a:defRPr sz="1800" b="1" i="0" kern="1200">
          <a:solidFill>
            <a:srgbClr val="0096D6"/>
          </a:solidFill>
          <a:latin typeface="HP Simplified" pitchFamily="34" charset="0"/>
          <a:ea typeface="+mn-ea"/>
          <a:cs typeface="HP Simplified" pitchFamily="34" charset="0"/>
        </a:defRPr>
      </a:lvl1pPr>
      <a:lvl2pPr marL="0" indent="0" algn="l" defTabSz="430202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100000"/>
        <a:buFont typeface="Lucida Grande"/>
        <a:buNone/>
        <a:defRPr sz="16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2pPr>
      <a:lvl3pPr marL="169859" indent="-16985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3pPr>
      <a:lvl4pPr marL="341305" indent="-180971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SzPct val="80000"/>
        <a:buFont typeface="HP Simplified" pitchFamily="34" charset="0"/>
        <a:buChar char="–"/>
        <a:defRPr lang="en-US" sz="1400" b="0" i="0" kern="1200" dirty="0" smtClean="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4pPr>
      <a:lvl5pPr marL="469889" indent="-150809" algn="l" defTabSz="45718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Font typeface="HP Simplified" pitchFamily="34" charset="0"/>
        <a:buChar char="•"/>
        <a:tabLst/>
        <a:defRPr sz="1400" b="0" i="0" kern="1200">
          <a:solidFill>
            <a:srgbClr val="000000"/>
          </a:solidFill>
          <a:latin typeface="HP Simplified" pitchFamily="34" charset="0"/>
          <a:ea typeface="+mn-ea"/>
          <a:cs typeface="HP Simplified" pitchFamily="34" charset="0"/>
        </a:defRPr>
      </a:lvl5pPr>
      <a:lvl6pPr marL="2285943" indent="0" algn="l" defTabSz="457189" rtl="0" eaLnBrk="1" latinLnBrk="0" hangingPunct="1">
        <a:lnSpc>
          <a:spcPts val="2500"/>
        </a:lnSpc>
        <a:spcBef>
          <a:spcPct val="20000"/>
        </a:spcBef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0.xml"/><Relationship Id="rId1" Type="http://schemas.openxmlformats.org/officeDocument/2006/relationships/themeOverride" Target="../theme/themeOverride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github.com/vertica/DistributedR/" TargetMode="External"/><Relationship Id="rId2" Type="http://schemas.openxmlformats.org/officeDocument/2006/relationships/slideLayout" Target="../slideLayouts/slideLayout28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6.xml"/><Relationship Id="rId1" Type="http://schemas.openxmlformats.org/officeDocument/2006/relationships/themeOverride" Target="../theme/themeOverr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0.xml"/><Relationship Id="rId1" Type="http://schemas.openxmlformats.org/officeDocument/2006/relationships/themeOverride" Target="../theme/themeOverrid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0.xml"/><Relationship Id="rId1" Type="http://schemas.openxmlformats.org/officeDocument/2006/relationships/themeOverride" Target="../theme/themeOverr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93.xml"/><Relationship Id="rId1" Type="http://schemas.openxmlformats.org/officeDocument/2006/relationships/themeOverride" Target="../theme/themeOverr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90.xml"/><Relationship Id="rId1" Type="http://schemas.openxmlformats.org/officeDocument/2006/relationships/themeOverride" Target="../theme/themeOverr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Random Forest in </a:t>
            </a:r>
            <a:br>
              <a:rPr lang="en-US" dirty="0" smtClean="0"/>
            </a:br>
            <a:r>
              <a:rPr lang="en-US" dirty="0" smtClean="0"/>
              <a:t>Distributed 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Arash</a:t>
            </a:r>
            <a:r>
              <a:rPr lang="en-US" dirty="0" smtClean="0"/>
              <a:t> </a:t>
            </a:r>
            <a:r>
              <a:rPr lang="en-US" dirty="0" err="1" smtClean="0"/>
              <a:t>Fard</a:t>
            </a:r>
            <a:endParaRPr lang="en-US" dirty="0" smtClean="0"/>
          </a:p>
          <a:p>
            <a:r>
              <a:rPr lang="en-US" dirty="0" err="1" smtClean="0"/>
              <a:t>Vishrut</a:t>
            </a:r>
            <a:r>
              <a:rPr lang="en-US" dirty="0" smtClean="0"/>
              <a:t> Gupta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4631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Distributed R</a:t>
            </a:r>
          </a:p>
          <a:p>
            <a:r>
              <a:rPr lang="en-US" dirty="0"/>
              <a:t>	</a:t>
            </a:r>
            <a:r>
              <a:rPr lang="en-US" dirty="0" smtClean="0"/>
              <a:t>multi-core and distributed</a:t>
            </a:r>
          </a:p>
          <a:p>
            <a:r>
              <a:rPr lang="en-US" dirty="0" smtClean="0"/>
              <a:t>Random Forest in Distributed R</a:t>
            </a:r>
          </a:p>
          <a:p>
            <a:r>
              <a:rPr lang="en-US" dirty="0"/>
              <a:t>	</a:t>
            </a:r>
            <a:r>
              <a:rPr lang="en-US" dirty="0" smtClean="0"/>
              <a:t>Two parallel implementations optimized for different scenarios</a:t>
            </a:r>
          </a:p>
          <a:p>
            <a:endParaRPr lang="en-US" dirty="0"/>
          </a:p>
          <a:p>
            <a:r>
              <a:rPr lang="en-US" dirty="0" smtClean="0"/>
              <a:t>Email: vishrut.gupta@hp.com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1872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Comparison </a:t>
            </a:r>
            <a:r>
              <a:rPr lang="en-US" dirty="0" smtClean="0"/>
              <a:t>with Other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Self reported results on MNIST 8.1M observations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 err="1" smtClean="0">
                <a:solidFill>
                  <a:schemeClr val="tx1"/>
                </a:solidFill>
              </a:rPr>
              <a:t>wiseRF</a:t>
            </a:r>
            <a:r>
              <a:rPr lang="en-US" dirty="0" smtClean="0">
                <a:solidFill>
                  <a:schemeClr val="tx1"/>
                </a:solidFill>
              </a:rPr>
              <a:t> – 8 min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H20 – 19 min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Spark Sequoia Forest - 6 min</a:t>
            </a: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Spark MLLIB - crashed</a:t>
            </a:r>
            <a:endParaRPr lang="en-US" dirty="0" smtClean="0">
              <a:solidFill>
                <a:schemeClr val="tx1"/>
              </a:solidFill>
            </a:endParaRPr>
          </a:p>
          <a:p>
            <a:pPr marL="257175" indent="-257175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Distributed R – 10 min</a:t>
            </a:r>
          </a:p>
          <a:p>
            <a:r>
              <a:rPr lang="en-US" dirty="0"/>
              <a:t>Distributed R is competitive</a:t>
            </a:r>
          </a:p>
          <a:p>
            <a:endParaRPr lang="en-US" dirty="0"/>
          </a:p>
          <a:p>
            <a:r>
              <a:rPr lang="en-US" dirty="0" smtClean="0"/>
              <a:t>Disclaimer: These results were run on different machines</a:t>
            </a:r>
          </a:p>
        </p:txBody>
      </p:sp>
    </p:spTree>
    <p:extLst>
      <p:ext uri="{BB962C8B-B14F-4D97-AF65-F5344CB8AC3E}">
        <p14:creationId xmlns:p14="http://schemas.microsoft.com/office/powerpoint/2010/main" val="11158297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</a:t>
            </a:r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9184" y="2064506"/>
            <a:ext cx="8119872" cy="3219768"/>
          </a:xfrm>
        </p:spPr>
        <p:txBody>
          <a:bodyPr/>
          <a:lstStyle/>
          <a:p>
            <a:r>
              <a:rPr lang="en-US" dirty="0"/>
              <a:t>Distributed R is a scalable high-performance platform for the R language </a:t>
            </a:r>
            <a:r>
              <a:rPr lang="en-US" dirty="0" smtClean="0"/>
              <a:t>that can leverage </a:t>
            </a:r>
            <a:r>
              <a:rPr lang="en-US" dirty="0" smtClean="0"/>
              <a:t>the resources of </a:t>
            </a:r>
            <a:r>
              <a:rPr lang="en-US" dirty="0" smtClean="0"/>
              <a:t>multiple machines</a:t>
            </a:r>
          </a:p>
          <a:p>
            <a:r>
              <a:rPr lang="en-US" dirty="0" smtClean="0"/>
              <a:t>Easy to </a:t>
            </a:r>
            <a:r>
              <a:rPr lang="en-US" dirty="0" smtClean="0"/>
              <a:t>use:</a:t>
            </a:r>
            <a:endParaRPr lang="en-US" dirty="0" smtClean="0"/>
          </a:p>
          <a:p>
            <a:pPr lvl="1"/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library(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distributedR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lvl="1"/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distributedR_start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dirty="0" err="1" smtClean="0"/>
              <a:t>Github</a:t>
            </a:r>
            <a:r>
              <a:rPr lang="en-US" dirty="0" smtClean="0"/>
              <a:t> page: </a:t>
            </a:r>
            <a:r>
              <a:rPr lang="en-US" dirty="0" smtClean="0">
                <a:hlinkClick r:id="rId3"/>
              </a:rPr>
              <a:t>https://github.com/vertica/DistributedR/</a:t>
            </a:r>
            <a:endParaRPr lang="en-US" dirty="0" smtClean="0"/>
          </a:p>
          <a:p>
            <a:r>
              <a:rPr lang="en-US" dirty="0" smtClean="0"/>
              <a:t>Coming Soon: CRAN installation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531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R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 smtClean="0"/>
              <a:t>Standard Master – Worker framework</a:t>
            </a:r>
          </a:p>
          <a:p>
            <a:r>
              <a:rPr lang="en-US" dirty="0" smtClean="0"/>
              <a:t>Distributed data structures: </a:t>
            </a:r>
          </a:p>
          <a:p>
            <a:r>
              <a:rPr lang="en-US" dirty="0"/>
              <a:t>	</a:t>
            </a:r>
            <a:r>
              <a:rPr lang="en-US" sz="1500" dirty="0" err="1">
                <a:solidFill>
                  <a:schemeClr val="tx1"/>
                </a:solidFill>
              </a:rPr>
              <a:t>darray</a:t>
            </a:r>
            <a:r>
              <a:rPr lang="en-US" sz="1500" dirty="0">
                <a:solidFill>
                  <a:schemeClr val="tx1"/>
                </a:solidFill>
              </a:rPr>
              <a:t> – distributed array</a:t>
            </a:r>
          </a:p>
          <a:p>
            <a:r>
              <a:rPr lang="en-US" sz="1500" dirty="0">
                <a:solidFill>
                  <a:schemeClr val="tx1"/>
                </a:solidFill>
              </a:rPr>
              <a:t>	</a:t>
            </a:r>
            <a:r>
              <a:rPr lang="en-US" sz="1500" dirty="0" err="1">
                <a:solidFill>
                  <a:schemeClr val="tx1"/>
                </a:solidFill>
              </a:rPr>
              <a:t>dframe</a:t>
            </a:r>
            <a:r>
              <a:rPr lang="en-US" sz="1500" dirty="0">
                <a:solidFill>
                  <a:schemeClr val="tx1"/>
                </a:solidFill>
              </a:rPr>
              <a:t> – distributed data frame</a:t>
            </a:r>
          </a:p>
          <a:p>
            <a:r>
              <a:rPr lang="en-US" sz="1500" dirty="0">
                <a:solidFill>
                  <a:schemeClr val="tx1"/>
                </a:solidFill>
              </a:rPr>
              <a:t>	</a:t>
            </a:r>
            <a:r>
              <a:rPr lang="en-US" sz="1500" dirty="0" err="1">
                <a:solidFill>
                  <a:schemeClr val="tx1"/>
                </a:solidFill>
              </a:rPr>
              <a:t>dlist</a:t>
            </a:r>
            <a:r>
              <a:rPr lang="en-US" sz="1500" dirty="0">
                <a:solidFill>
                  <a:schemeClr val="tx1"/>
                </a:solidFill>
              </a:rPr>
              <a:t> – distributed list</a:t>
            </a:r>
          </a:p>
          <a:p>
            <a:r>
              <a:rPr lang="en-US" dirty="0" smtClean="0"/>
              <a:t>Parallel execution:</a:t>
            </a:r>
          </a:p>
          <a:p>
            <a:r>
              <a:rPr lang="en-US" sz="1500" dirty="0">
                <a:solidFill>
                  <a:schemeClr val="tx1"/>
                </a:solidFill>
              </a:rPr>
              <a:t>	</a:t>
            </a:r>
            <a:r>
              <a:rPr lang="en-US" sz="1500" dirty="0" err="1">
                <a:solidFill>
                  <a:schemeClr val="tx1"/>
                </a:solidFill>
              </a:rPr>
              <a:t>foreach</a:t>
            </a:r>
            <a:r>
              <a:rPr lang="en-US" sz="1500" dirty="0">
                <a:solidFill>
                  <a:schemeClr val="tx1"/>
                </a:solidFill>
              </a:rPr>
              <a:t> – function executed remotely </a:t>
            </a:r>
            <a:r>
              <a:rPr lang="en-US" dirty="0" smtClean="0"/>
              <a:t>Master is a normal R console </a:t>
            </a:r>
          </a:p>
          <a:p>
            <a:r>
              <a:rPr lang="en-US" dirty="0"/>
              <a:t>	</a:t>
            </a:r>
            <a:r>
              <a:rPr lang="en-US" sz="1500" dirty="0">
                <a:solidFill>
                  <a:schemeClr val="tx1"/>
                </a:solidFill>
              </a:rPr>
              <a:t>can run standard R packages</a:t>
            </a:r>
          </a:p>
          <a:p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" name="Picture Placeholder 27"/>
          <p:cNvPicPr>
            <a:picLocks noGrp="1" noChangeAspect="1"/>
          </p:cNvPicPr>
          <p:nvPr>
            <p:ph type="pic" sz="quarter" idx="11"/>
          </p:nvPr>
        </p:nvPicPr>
        <p:blipFill>
          <a:blip r:embed="rId2"/>
          <a:srcRect l="344" r="344"/>
          <a:stretch>
            <a:fillRect/>
          </a:stretch>
        </p:blipFill>
        <p:spPr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93761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Forest in Distributed 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u="sng" dirty="0" err="1"/>
              <a:t>hpdRF_parallelForest</a:t>
            </a:r>
            <a:endParaRPr lang="en-US" sz="2400" u="sng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Great for small/medium sized data</a:t>
            </a:r>
          </a:p>
          <a:p>
            <a:r>
              <a:rPr lang="en-US" dirty="0" smtClean="0"/>
              <a:t>Embarrassingly</a:t>
            </a:r>
            <a:r>
              <a:rPr lang="en-US" dirty="0" smtClean="0"/>
              <a:t> parallel </a:t>
            </a:r>
          </a:p>
          <a:p>
            <a:pPr lvl="1"/>
            <a:r>
              <a:rPr lang="en-US" dirty="0" smtClean="0"/>
              <a:t>	E</a:t>
            </a:r>
            <a:r>
              <a:rPr lang="en-US" dirty="0" smtClean="0"/>
              <a:t>ach worker builds fraction of trees</a:t>
            </a:r>
          </a:p>
          <a:p>
            <a:pPr lvl="1"/>
            <a:r>
              <a:rPr lang="en-US" dirty="0" smtClean="0"/>
              <a:t>	Each worker needs the entire data</a:t>
            </a:r>
            <a:endParaRPr lang="en-US" dirty="0" smtClean="0"/>
          </a:p>
          <a:p>
            <a:r>
              <a:rPr lang="en-US" dirty="0" smtClean="0"/>
              <a:t>Calls random forest package</a:t>
            </a:r>
          </a:p>
          <a:p>
            <a:pPr lvl="1"/>
            <a:r>
              <a:rPr lang="en-US" dirty="0" smtClean="0"/>
              <a:t>	Very memory intensive</a:t>
            </a:r>
          </a:p>
          <a:p>
            <a:pPr lvl="1"/>
            <a:r>
              <a:rPr lang="en-US" dirty="0" smtClean="0"/>
              <a:t>	Doesn’t scale well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z="2400" u="sng" dirty="0" err="1"/>
              <a:t>hpdRF_parallelTree</a:t>
            </a:r>
            <a:endParaRPr lang="en-US" sz="2400" u="sng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Great for large sized data: 1 GB + </a:t>
            </a:r>
          </a:p>
          <a:p>
            <a:r>
              <a:rPr lang="en-US" dirty="0" smtClean="0"/>
              <a:t>Not Embarrassingly parallel</a:t>
            </a:r>
          </a:p>
          <a:p>
            <a:pPr lvl="1"/>
            <a:r>
              <a:rPr lang="en-US" dirty="0" smtClean="0"/>
              <a:t>	Doesn’t require all data to be on worker</a:t>
            </a:r>
          </a:p>
          <a:p>
            <a:pPr lvl="1"/>
            <a:r>
              <a:rPr lang="en-US" dirty="0" smtClean="0"/>
              <a:t>	Scales better than </a:t>
            </a:r>
            <a:r>
              <a:rPr lang="en-US" dirty="0" err="1" smtClean="0"/>
              <a:t>hpdRF_parallelForest</a:t>
            </a:r>
            <a:endParaRPr lang="en-US" dirty="0" smtClean="0"/>
          </a:p>
          <a:p>
            <a:pPr lvl="1"/>
            <a:r>
              <a:rPr lang="en-US" dirty="0" smtClean="0"/>
              <a:t>	Smaller output model</a:t>
            </a:r>
          </a:p>
          <a:p>
            <a:r>
              <a:rPr lang="en-US" dirty="0" smtClean="0"/>
              <a:t>Larger Distributed R overhead</a:t>
            </a:r>
          </a:p>
          <a:p>
            <a:r>
              <a:rPr lang="en-US" dirty="0" smtClean="0"/>
              <a:t>Approximate Algorithm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91931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hpdRF_parallelTree</a:t>
            </a:r>
            <a:r>
              <a:rPr lang="en-US" dirty="0" smtClean="0"/>
              <a:t> details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r>
              <a:rPr lang="en-US" dirty="0"/>
              <a:t>Distribute data across </a:t>
            </a:r>
            <a:r>
              <a:rPr lang="en-US" dirty="0" smtClean="0"/>
              <a:t>machines</a:t>
            </a:r>
          </a:p>
          <a:p>
            <a:r>
              <a:rPr lang="en-US" dirty="0" smtClean="0"/>
              <a:t>Recursively on leaf nodes: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Compute local histograms 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Combine global histograms and compute optimal split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Workers work together to find </a:t>
            </a:r>
            <a:r>
              <a:rPr lang="en-US" dirty="0" smtClean="0">
                <a:solidFill>
                  <a:schemeClr val="tx1"/>
                </a:solidFill>
              </a:rPr>
              <a:t>best split</a:t>
            </a:r>
            <a:endParaRPr lang="en-US" sz="1500" dirty="0">
              <a:solidFill>
                <a:schemeClr val="tx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Update tree with decision </a:t>
            </a:r>
            <a:r>
              <a:rPr lang="en-US" dirty="0" smtClean="0">
                <a:solidFill>
                  <a:schemeClr val="tx1"/>
                </a:solidFill>
              </a:rPr>
              <a:t>rule and create new leaf nodes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4734378" y="1978739"/>
            <a:ext cx="3828843" cy="3375318"/>
            <a:chOff x="6592595" y="1421177"/>
            <a:chExt cx="5105123" cy="4500424"/>
          </a:xfrm>
        </p:grpSpPr>
        <p:sp>
          <p:nvSpPr>
            <p:cNvPr id="12" name="Oval 11"/>
            <p:cNvSpPr/>
            <p:nvPr/>
          </p:nvSpPr>
          <p:spPr>
            <a:xfrm>
              <a:off x="8718575" y="3503533"/>
              <a:ext cx="659846" cy="221308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600" dirty="0">
                  <a:ln w="0"/>
                  <a:solidFill>
                    <a:schemeClr val="tx1"/>
                  </a:solidFill>
                  <a:effectLst>
                    <a:outerShdw blurRad="38100" dist="19050" dir="2700000" algn="tl" rotWithShape="0">
                      <a:schemeClr val="dk1">
                        <a:alpha val="40000"/>
                      </a:schemeClr>
                    </a:outerShdw>
                  </a:effectLst>
                </a:rPr>
                <a:t>X7 &gt; 5</a:t>
              </a:r>
              <a:endParaRPr lang="en-US" sz="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7401665" y="4615855"/>
              <a:ext cx="836786" cy="584307"/>
              <a:chOff x="4720282" y="4119938"/>
              <a:chExt cx="1005015" cy="935248"/>
            </a:xfrm>
          </p:grpSpPr>
          <p:sp>
            <p:nvSpPr>
              <p:cNvPr id="104" name="Oval 103"/>
              <p:cNvSpPr/>
              <p:nvPr/>
            </p:nvSpPr>
            <p:spPr>
              <a:xfrm>
                <a:off x="5115699" y="4119938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5" name="Oval 104"/>
              <p:cNvSpPr/>
              <p:nvPr/>
            </p:nvSpPr>
            <p:spPr>
              <a:xfrm>
                <a:off x="5371070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4720282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107" name="Straight Connector 106"/>
              <p:cNvCxnSpPr>
                <a:stCxn id="104" idx="3"/>
                <a:endCxn id="106" idx="7"/>
              </p:cNvCxnSpPr>
              <p:nvPr/>
            </p:nvCxnSpPr>
            <p:spPr>
              <a:xfrm flipH="1">
                <a:off x="5022634" y="4422290"/>
                <a:ext cx="144940" cy="330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Straight Connector 107"/>
              <p:cNvCxnSpPr>
                <a:stCxn id="104" idx="5"/>
                <a:endCxn id="105" idx="0"/>
              </p:cNvCxnSpPr>
              <p:nvPr/>
            </p:nvCxnSpPr>
            <p:spPr>
              <a:xfrm>
                <a:off x="5418051" y="4422290"/>
                <a:ext cx="130133" cy="2786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" name="Straight Connector 13"/>
            <p:cNvCxnSpPr>
              <a:stCxn id="104" idx="7"/>
              <a:endCxn id="78" idx="3"/>
            </p:cNvCxnSpPr>
            <p:nvPr/>
          </p:nvCxnSpPr>
          <p:spPr>
            <a:xfrm flipV="1">
              <a:off x="7982636" y="4420847"/>
              <a:ext cx="202984" cy="227419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5" name="Group 14"/>
            <p:cNvGrpSpPr/>
            <p:nvPr/>
          </p:nvGrpSpPr>
          <p:grpSpPr>
            <a:xfrm>
              <a:off x="8359179" y="4611669"/>
              <a:ext cx="836786" cy="584307"/>
              <a:chOff x="4720282" y="4119938"/>
              <a:chExt cx="1005015" cy="935248"/>
            </a:xfrm>
          </p:grpSpPr>
          <p:sp>
            <p:nvSpPr>
              <p:cNvPr id="98" name="Oval 97"/>
              <p:cNvSpPr/>
              <p:nvPr/>
            </p:nvSpPr>
            <p:spPr>
              <a:xfrm>
                <a:off x="5115699" y="4119938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5371070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4720282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101" name="Straight Connector 100"/>
              <p:cNvCxnSpPr>
                <a:stCxn id="98" idx="3"/>
                <a:endCxn id="100" idx="7"/>
              </p:cNvCxnSpPr>
              <p:nvPr/>
            </p:nvCxnSpPr>
            <p:spPr>
              <a:xfrm flipH="1">
                <a:off x="5022634" y="4422290"/>
                <a:ext cx="144940" cy="330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>
                <a:stCxn id="98" idx="5"/>
                <a:endCxn id="99" idx="0"/>
              </p:cNvCxnSpPr>
              <p:nvPr/>
            </p:nvCxnSpPr>
            <p:spPr>
              <a:xfrm>
                <a:off x="5418051" y="4422290"/>
                <a:ext cx="130133" cy="2786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/>
            <p:cNvGrpSpPr/>
            <p:nvPr/>
          </p:nvGrpSpPr>
          <p:grpSpPr>
            <a:xfrm>
              <a:off x="9973761" y="4611669"/>
              <a:ext cx="836786" cy="584307"/>
              <a:chOff x="4720282" y="4119938"/>
              <a:chExt cx="1005015" cy="935248"/>
            </a:xfrm>
          </p:grpSpPr>
          <p:sp>
            <p:nvSpPr>
              <p:cNvPr id="92" name="Oval 91"/>
              <p:cNvSpPr/>
              <p:nvPr/>
            </p:nvSpPr>
            <p:spPr>
              <a:xfrm>
                <a:off x="5115699" y="4119938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3" name="Oval 92"/>
              <p:cNvSpPr/>
              <p:nvPr/>
            </p:nvSpPr>
            <p:spPr>
              <a:xfrm>
                <a:off x="5371070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94" name="Oval 93"/>
              <p:cNvSpPr/>
              <p:nvPr/>
            </p:nvSpPr>
            <p:spPr>
              <a:xfrm>
                <a:off x="4720282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95" name="Straight Connector 94"/>
              <p:cNvCxnSpPr>
                <a:stCxn id="92" idx="3"/>
                <a:endCxn id="94" idx="7"/>
              </p:cNvCxnSpPr>
              <p:nvPr/>
            </p:nvCxnSpPr>
            <p:spPr>
              <a:xfrm flipH="1">
                <a:off x="5022634" y="4422290"/>
                <a:ext cx="144940" cy="330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6" name="Straight Connector 95"/>
              <p:cNvCxnSpPr>
                <a:stCxn id="92" idx="5"/>
                <a:endCxn id="93" idx="0"/>
              </p:cNvCxnSpPr>
              <p:nvPr/>
            </p:nvCxnSpPr>
            <p:spPr>
              <a:xfrm>
                <a:off x="5418051" y="4422290"/>
                <a:ext cx="130133" cy="2786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Straight Connector 16"/>
            <p:cNvCxnSpPr>
              <a:stCxn id="77" idx="4"/>
              <a:endCxn id="98" idx="0"/>
            </p:cNvCxnSpPr>
            <p:nvPr/>
          </p:nvCxnSpPr>
          <p:spPr>
            <a:xfrm>
              <a:off x="8831748" y="4453257"/>
              <a:ext cx="4127" cy="1584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stCxn id="79" idx="5"/>
              <a:endCxn id="92" idx="1"/>
            </p:cNvCxnSpPr>
            <p:nvPr/>
          </p:nvCxnSpPr>
          <p:spPr>
            <a:xfrm>
              <a:off x="9930569" y="4423262"/>
              <a:ext cx="415613" cy="22081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" name="Group 18"/>
            <p:cNvGrpSpPr/>
            <p:nvPr/>
          </p:nvGrpSpPr>
          <p:grpSpPr>
            <a:xfrm>
              <a:off x="8142428" y="3692432"/>
              <a:ext cx="1831332" cy="1507733"/>
              <a:chOff x="8142428" y="3692432"/>
              <a:chExt cx="1831332" cy="1507733"/>
            </a:xfrm>
          </p:grpSpPr>
          <p:sp>
            <p:nvSpPr>
              <p:cNvPr id="75" name="Oval 74"/>
              <p:cNvSpPr/>
              <p:nvPr/>
            </p:nvSpPr>
            <p:spPr>
              <a:xfrm>
                <a:off x="9322167" y="3868949"/>
                <a:ext cx="294933" cy="2213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8471657" y="3868949"/>
                <a:ext cx="294933" cy="2213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8684281" y="4231949"/>
                <a:ext cx="294933" cy="2213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8142428" y="4231949"/>
                <a:ext cx="294933" cy="2213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9678827" y="4234364"/>
                <a:ext cx="294933" cy="2213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9150692" y="4234364"/>
                <a:ext cx="294933" cy="2213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81" name="Straight Connector 80"/>
              <p:cNvCxnSpPr>
                <a:stCxn id="12" idx="3"/>
                <a:endCxn id="76" idx="7"/>
              </p:cNvCxnSpPr>
              <p:nvPr/>
            </p:nvCxnSpPr>
            <p:spPr>
              <a:xfrm flipH="1">
                <a:off x="8723399" y="3692432"/>
                <a:ext cx="91808" cy="2089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2" name="Straight Connector 81"/>
              <p:cNvCxnSpPr>
                <a:stCxn id="76" idx="3"/>
                <a:endCxn id="78" idx="7"/>
              </p:cNvCxnSpPr>
              <p:nvPr/>
            </p:nvCxnSpPr>
            <p:spPr>
              <a:xfrm flipH="1">
                <a:off x="8394170" y="4057847"/>
                <a:ext cx="120679" cy="206511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>
                <a:stCxn id="76" idx="5"/>
                <a:endCxn id="77" idx="0"/>
              </p:cNvCxnSpPr>
              <p:nvPr/>
            </p:nvCxnSpPr>
            <p:spPr>
              <a:xfrm>
                <a:off x="8723398" y="4057847"/>
                <a:ext cx="108350" cy="174102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4" name="Straight Connector 83"/>
              <p:cNvCxnSpPr>
                <a:stCxn id="75" idx="3"/>
                <a:endCxn id="80" idx="0"/>
              </p:cNvCxnSpPr>
              <p:nvPr/>
            </p:nvCxnSpPr>
            <p:spPr>
              <a:xfrm flipH="1">
                <a:off x="9298159" y="4057847"/>
                <a:ext cx="67199" cy="1765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>
                <a:stCxn id="75" idx="5"/>
                <a:endCxn id="79" idx="0"/>
              </p:cNvCxnSpPr>
              <p:nvPr/>
            </p:nvCxnSpPr>
            <p:spPr>
              <a:xfrm>
                <a:off x="9573909" y="4057847"/>
                <a:ext cx="252386" cy="176517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6" name="Straight Connector 85"/>
              <p:cNvCxnSpPr>
                <a:stCxn id="12" idx="5"/>
                <a:endCxn id="75" idx="1"/>
              </p:cNvCxnSpPr>
              <p:nvPr/>
            </p:nvCxnSpPr>
            <p:spPr>
              <a:xfrm>
                <a:off x="9281789" y="3692432"/>
                <a:ext cx="83569" cy="20892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7" name="Oval 86"/>
              <p:cNvSpPr/>
              <p:nvPr/>
            </p:nvSpPr>
            <p:spPr>
              <a:xfrm>
                <a:off x="9628081" y="4978857"/>
                <a:ext cx="294933" cy="2213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9254966" y="4978857"/>
                <a:ext cx="294933" cy="221308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89" name="Straight Connector 88"/>
              <p:cNvCxnSpPr>
                <a:stCxn id="80" idx="4"/>
                <a:endCxn id="88" idx="1"/>
              </p:cNvCxnSpPr>
              <p:nvPr/>
            </p:nvCxnSpPr>
            <p:spPr>
              <a:xfrm flipH="1">
                <a:off x="9298158" y="4455671"/>
                <a:ext cx="2" cy="555595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0" name="Straight Connector 89"/>
              <p:cNvCxnSpPr>
                <a:stCxn id="80" idx="5"/>
                <a:endCxn id="87" idx="1"/>
              </p:cNvCxnSpPr>
              <p:nvPr/>
            </p:nvCxnSpPr>
            <p:spPr>
              <a:xfrm>
                <a:off x="9402434" y="4423262"/>
                <a:ext cx="268838" cy="58800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0" name="Group 19"/>
            <p:cNvGrpSpPr/>
            <p:nvPr/>
          </p:nvGrpSpPr>
          <p:grpSpPr>
            <a:xfrm>
              <a:off x="9628081" y="5337294"/>
              <a:ext cx="836786" cy="584307"/>
              <a:chOff x="4720282" y="4119938"/>
              <a:chExt cx="1005015" cy="935248"/>
            </a:xfrm>
          </p:grpSpPr>
          <p:sp>
            <p:nvSpPr>
              <p:cNvPr id="70" name="Oval 69"/>
              <p:cNvSpPr/>
              <p:nvPr/>
            </p:nvSpPr>
            <p:spPr>
              <a:xfrm>
                <a:off x="5115699" y="4119938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1" name="Oval 70"/>
              <p:cNvSpPr/>
              <p:nvPr/>
            </p:nvSpPr>
            <p:spPr>
              <a:xfrm>
                <a:off x="5371070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72" name="Oval 71"/>
              <p:cNvSpPr/>
              <p:nvPr/>
            </p:nvSpPr>
            <p:spPr>
              <a:xfrm>
                <a:off x="4720282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73" name="Straight Connector 72"/>
              <p:cNvCxnSpPr>
                <a:stCxn id="70" idx="3"/>
                <a:endCxn id="72" idx="7"/>
              </p:cNvCxnSpPr>
              <p:nvPr/>
            </p:nvCxnSpPr>
            <p:spPr>
              <a:xfrm flipH="1">
                <a:off x="5022634" y="4422290"/>
                <a:ext cx="144940" cy="330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Straight Connector 73"/>
              <p:cNvCxnSpPr>
                <a:stCxn id="70" idx="5"/>
                <a:endCxn id="71" idx="0"/>
              </p:cNvCxnSpPr>
              <p:nvPr/>
            </p:nvCxnSpPr>
            <p:spPr>
              <a:xfrm>
                <a:off x="5418051" y="4422290"/>
                <a:ext cx="130133" cy="2786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1" name="Group 20"/>
            <p:cNvGrpSpPr/>
            <p:nvPr/>
          </p:nvGrpSpPr>
          <p:grpSpPr>
            <a:xfrm>
              <a:off x="8530660" y="5321980"/>
              <a:ext cx="836786" cy="584307"/>
              <a:chOff x="4720282" y="4119938"/>
              <a:chExt cx="1005015" cy="935248"/>
            </a:xfrm>
          </p:grpSpPr>
          <p:sp>
            <p:nvSpPr>
              <p:cNvPr id="64" name="Oval 63"/>
              <p:cNvSpPr/>
              <p:nvPr/>
            </p:nvSpPr>
            <p:spPr>
              <a:xfrm>
                <a:off x="5115699" y="4119938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5371070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4720282" y="4700959"/>
                <a:ext cx="354227" cy="354227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350"/>
              </a:p>
            </p:txBody>
          </p:sp>
          <p:cxnSp>
            <p:nvCxnSpPr>
              <p:cNvPr id="67" name="Straight Connector 66"/>
              <p:cNvCxnSpPr>
                <a:stCxn id="64" idx="3"/>
                <a:endCxn id="66" idx="7"/>
              </p:cNvCxnSpPr>
              <p:nvPr/>
            </p:nvCxnSpPr>
            <p:spPr>
              <a:xfrm flipH="1">
                <a:off x="5022634" y="4422290"/>
                <a:ext cx="144940" cy="330544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8" name="Straight Connector 67"/>
              <p:cNvCxnSpPr>
                <a:stCxn id="64" idx="5"/>
                <a:endCxn id="65" idx="0"/>
              </p:cNvCxnSpPr>
              <p:nvPr/>
            </p:nvCxnSpPr>
            <p:spPr>
              <a:xfrm>
                <a:off x="5418051" y="4422290"/>
                <a:ext cx="130133" cy="278669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2" name="Straight Connector 21"/>
            <p:cNvCxnSpPr>
              <a:stCxn id="88" idx="3"/>
              <a:endCxn id="64" idx="7"/>
            </p:cNvCxnSpPr>
            <p:nvPr/>
          </p:nvCxnSpPr>
          <p:spPr>
            <a:xfrm flipH="1">
              <a:off x="9111631" y="5167755"/>
              <a:ext cx="186526" cy="1866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>
              <a:stCxn id="87" idx="5"/>
              <a:endCxn id="70" idx="1"/>
            </p:cNvCxnSpPr>
            <p:nvPr/>
          </p:nvCxnSpPr>
          <p:spPr>
            <a:xfrm>
              <a:off x="9879822" y="5167755"/>
              <a:ext cx="120679" cy="20195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6592595" y="2539115"/>
              <a:ext cx="212597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6948586" y="1972307"/>
              <a:ext cx="0" cy="5668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948586" y="1972307"/>
              <a:ext cx="18338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7131975" y="1972307"/>
              <a:ext cx="0" cy="5668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7126581" y="1739661"/>
              <a:ext cx="0" cy="5668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126581" y="1739660"/>
              <a:ext cx="18338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V="1">
              <a:off x="7309969" y="1739661"/>
              <a:ext cx="0" cy="799454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flipV="1">
              <a:off x="7748909" y="2019807"/>
              <a:ext cx="0" cy="5193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7748909" y="2019806"/>
              <a:ext cx="18338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flipV="1">
              <a:off x="7932298" y="2019807"/>
              <a:ext cx="0" cy="5193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V="1">
              <a:off x="7925581" y="1766983"/>
              <a:ext cx="0" cy="519307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7925581" y="1766981"/>
              <a:ext cx="18338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V="1">
              <a:off x="8108970" y="1766983"/>
              <a:ext cx="0" cy="77213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flipV="1">
              <a:off x="8117292" y="1926088"/>
              <a:ext cx="0" cy="519308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8117292" y="1926087"/>
              <a:ext cx="183389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8300681" y="1926089"/>
              <a:ext cx="0" cy="61302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700470" y="2615254"/>
              <a:ext cx="1728076" cy="24622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600" dirty="0"/>
                <a:t>1    2    3     4     5    6    7     8</a:t>
              </a:r>
              <a:endParaRPr lang="en-US" sz="600" dirty="0"/>
            </a:p>
          </p:txBody>
        </p:sp>
        <p:cxnSp>
          <p:nvCxnSpPr>
            <p:cNvPr id="41" name="Straight Arrow Connector 40"/>
            <p:cNvCxnSpPr/>
            <p:nvPr/>
          </p:nvCxnSpPr>
          <p:spPr>
            <a:xfrm flipH="1">
              <a:off x="8684282" y="1853869"/>
              <a:ext cx="607050" cy="16593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 flipV="1">
              <a:off x="8684280" y="2149963"/>
              <a:ext cx="607052" cy="13632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 flipV="1">
              <a:off x="8684280" y="2306468"/>
              <a:ext cx="607052" cy="30878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 flipV="1">
              <a:off x="8718574" y="2445395"/>
              <a:ext cx="572758" cy="53363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>
              <a:stCxn id="40" idx="2"/>
              <a:endCxn id="12" idx="1"/>
            </p:cNvCxnSpPr>
            <p:nvPr/>
          </p:nvCxnSpPr>
          <p:spPr>
            <a:xfrm>
              <a:off x="7564508" y="2861476"/>
              <a:ext cx="1250698" cy="6744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9298048" y="1663350"/>
              <a:ext cx="1729836" cy="152602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cxnSp>
          <p:nvCxnSpPr>
            <p:cNvPr id="47" name="Straight Connector 46"/>
            <p:cNvCxnSpPr>
              <a:stCxn id="46" idx="1"/>
              <a:endCxn id="46" idx="3"/>
            </p:cNvCxnSpPr>
            <p:nvPr/>
          </p:nvCxnSpPr>
          <p:spPr>
            <a:xfrm>
              <a:off x="9298048" y="2426364"/>
              <a:ext cx="17298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9298048" y="2039984"/>
              <a:ext cx="172983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9311378" y="2801369"/>
              <a:ext cx="1705718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TextBox 49"/>
            <p:cNvSpPr txBox="1"/>
            <p:nvPr/>
          </p:nvSpPr>
          <p:spPr>
            <a:xfrm>
              <a:off x="9529477" y="1421177"/>
              <a:ext cx="3595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00" dirty="0"/>
                <a:t>X7</a:t>
              </a:r>
              <a:endParaRPr lang="en-US" sz="600" dirty="0"/>
            </a:p>
          </p:txBody>
        </p:sp>
        <p:sp>
          <p:nvSpPr>
            <p:cNvPr id="51" name="Rectangle 50"/>
            <p:cNvSpPr/>
            <p:nvPr/>
          </p:nvSpPr>
          <p:spPr>
            <a:xfrm>
              <a:off x="9573907" y="1766981"/>
              <a:ext cx="201638" cy="8688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2" name="Rectangle 51"/>
            <p:cNvSpPr/>
            <p:nvPr/>
          </p:nvSpPr>
          <p:spPr>
            <a:xfrm>
              <a:off x="9617099" y="2149963"/>
              <a:ext cx="158446" cy="10574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9617099" y="2460860"/>
              <a:ext cx="158446" cy="4695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10196880" y="3532384"/>
              <a:ext cx="1500838" cy="49244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900" dirty="0"/>
                <a:t>Scan feature 7 </a:t>
              </a:r>
            </a:p>
            <a:p>
              <a:r>
                <a:rPr lang="en-US" sz="900" dirty="0"/>
                <a:t>to create histogram</a:t>
              </a:r>
              <a:endParaRPr lang="en-US" sz="900" dirty="0"/>
            </a:p>
          </p:txBody>
        </p:sp>
        <p:cxnSp>
          <p:nvCxnSpPr>
            <p:cNvPr id="55" name="Straight Arrow Connector 54"/>
            <p:cNvCxnSpPr>
              <a:stCxn id="54" idx="0"/>
            </p:cNvCxnSpPr>
            <p:nvPr/>
          </p:nvCxnSpPr>
          <p:spPr>
            <a:xfrm flipH="1" flipV="1">
              <a:off x="9704986" y="3189381"/>
              <a:ext cx="1242313" cy="34300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6870963" y="3133892"/>
              <a:ext cx="1454092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Compute best split from histogram</a:t>
              </a:r>
              <a:endParaRPr lang="en-US" sz="900" dirty="0"/>
            </a:p>
          </p:txBody>
        </p:sp>
        <p:sp>
          <p:nvSpPr>
            <p:cNvPr id="61" name="Rectangle 60"/>
            <p:cNvSpPr/>
            <p:nvPr/>
          </p:nvSpPr>
          <p:spPr>
            <a:xfrm>
              <a:off x="9678827" y="1663350"/>
              <a:ext cx="52316" cy="1526029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35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7126583" y="3923358"/>
              <a:ext cx="102136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dirty="0"/>
                <a:t>Build tree recursively</a:t>
              </a:r>
              <a:endParaRPr lang="en-US" sz="9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229383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use Random Forest in Distributed 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Interface is extremely similar to </a:t>
            </a:r>
            <a:r>
              <a:rPr lang="en-US" dirty="0" err="1" smtClean="0"/>
              <a:t>randomForest</a:t>
            </a:r>
            <a:r>
              <a:rPr lang="en-US" dirty="0" smtClean="0"/>
              <a:t> function</a:t>
            </a:r>
          </a:p>
          <a:p>
            <a:r>
              <a:rPr lang="en-US" dirty="0" smtClean="0"/>
              <a:t>Some additional arguments required</a:t>
            </a:r>
          </a:p>
          <a:p>
            <a:pPr lvl="1"/>
            <a:r>
              <a:rPr lang="en-US" sz="1500" dirty="0"/>
              <a:t>	</a:t>
            </a:r>
            <a:r>
              <a:rPr lang="en-US" sz="1500" dirty="0" err="1"/>
              <a:t>nBins</a:t>
            </a:r>
            <a:r>
              <a:rPr lang="en-US" sz="1500" dirty="0"/>
              <a:t> – default value of 256</a:t>
            </a:r>
          </a:p>
          <a:p>
            <a:pPr lvl="1"/>
            <a:r>
              <a:rPr lang="en-US" sz="1500" dirty="0"/>
              <a:t>	</a:t>
            </a:r>
            <a:r>
              <a:rPr lang="en-US" sz="1500" dirty="0" err="1"/>
              <a:t>nExecutors</a:t>
            </a:r>
            <a:r>
              <a:rPr lang="en-US" sz="1500" dirty="0"/>
              <a:t> – no default value (controls how much parallelism in </a:t>
            </a:r>
            <a:r>
              <a:rPr lang="en-US" sz="1500" dirty="0" err="1"/>
              <a:t>hpdRF_parallelForest</a:t>
            </a:r>
            <a:r>
              <a:rPr lang="en-US" sz="1500" dirty="0"/>
              <a:t>)</a:t>
            </a:r>
          </a:p>
          <a:p>
            <a:pPr lvl="1"/>
            <a:r>
              <a:rPr lang="en-US" sz="1500" dirty="0"/>
              <a:t>	</a:t>
            </a:r>
            <a:r>
              <a:rPr lang="en-US" sz="1500" dirty="0" err="1"/>
              <a:t>completeModel</a:t>
            </a:r>
            <a:r>
              <a:rPr lang="en-US" sz="1500" dirty="0"/>
              <a:t> – default value set to false (decide whether to calculate OOB error)</a:t>
            </a:r>
          </a:p>
          <a:p>
            <a:r>
              <a:rPr lang="en-US" dirty="0" smtClean="0"/>
              <a:t>Some </a:t>
            </a:r>
            <a:r>
              <a:rPr lang="en-US" dirty="0" smtClean="0"/>
              <a:t>output features not yet there</a:t>
            </a:r>
          </a:p>
          <a:p>
            <a:pPr lvl="1"/>
            <a:r>
              <a:rPr lang="en-US" dirty="0" smtClean="0"/>
              <a:t>	Variable Importance</a:t>
            </a:r>
          </a:p>
          <a:p>
            <a:pPr lvl="1"/>
            <a:r>
              <a:rPr lang="en-US" dirty="0" smtClean="0"/>
              <a:t>	Proximity matrix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00792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MNIST dataset with </a:t>
            </a:r>
            <a:r>
              <a:rPr lang="en-US" dirty="0" smtClean="0"/>
              <a:t>8.1M </a:t>
            </a:r>
            <a:r>
              <a:rPr lang="en-US" dirty="0" smtClean="0"/>
              <a:t>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library(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distributedR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library(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HPdclassifier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distributedR_start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endParaRPr lang="en-US" sz="1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mnist_train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&lt;- read.csv("/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mnt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/mnist_train.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csv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",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sep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="\t")</a:t>
            </a:r>
          </a:p>
          <a:p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mnist_test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&lt;- read.csv("/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mnt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/mnist_test.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csv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",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sep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="\t")</a:t>
            </a:r>
          </a:p>
          <a:p>
            <a:endParaRPr lang="en-US" sz="1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model &lt;-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hpdrandomForest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(response~.,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mnist_train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,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ntree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10)</a:t>
            </a:r>
          </a:p>
          <a:p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predictions &lt;- predict(model, </a:t>
            </a:r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mnist_test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endParaRPr lang="en-US" sz="12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sz="12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distributedR_shutdown</a:t>
            </a:r>
            <a:r>
              <a:rPr lang="en-US" sz="12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350" dirty="0">
                <a:cs typeface="Arial" panose="020B0604020202020204" pitchFamily="34" charset="0"/>
              </a:rPr>
              <a:t>Prediction accuracy of 99.7% with just 10 trees!</a:t>
            </a:r>
          </a:p>
          <a:p>
            <a:r>
              <a:rPr lang="en-US" sz="1350" dirty="0">
                <a:cs typeface="Arial" panose="020B0604020202020204" pitchFamily="34" charset="0"/>
              </a:rPr>
              <a:t>Not recommended to use read.csv (do this in parallel using Distributed R)</a:t>
            </a:r>
            <a:endParaRPr lang="en-US" sz="12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86763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of </a:t>
            </a:r>
            <a:r>
              <a:rPr lang="en-US" dirty="0" err="1" smtClean="0"/>
              <a:t>hpdRF_parallelTree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79" y="2091611"/>
            <a:ext cx="5939549" cy="3361770"/>
          </a:xfrm>
        </p:spPr>
      </p:pic>
      <p:sp>
        <p:nvSpPr>
          <p:cNvPr id="6" name="TextBox 5"/>
          <p:cNvSpPr txBox="1"/>
          <p:nvPr/>
        </p:nvSpPr>
        <p:spPr>
          <a:xfrm>
            <a:off x="1532244" y="5453381"/>
            <a:ext cx="50580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22660">
              <a:spcAft>
                <a:spcPts val="300"/>
              </a:spcAft>
              <a:buSzPct val="100000"/>
            </a:pPr>
            <a:r>
              <a:rPr lang="en-US" sz="1200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R’s random forest takes about 106260 seconds (~29 hours) on larger machine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804528" y="3114837"/>
            <a:ext cx="1919746" cy="9464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22660">
              <a:spcAft>
                <a:spcPts val="300"/>
              </a:spcAft>
              <a:buSzPct val="100000"/>
            </a:pPr>
            <a:r>
              <a:rPr lang="en-US" sz="1200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Testing Conditions:</a:t>
            </a:r>
          </a:p>
          <a:p>
            <a:pPr defTabSz="322660">
              <a:spcAft>
                <a:spcPts val="300"/>
              </a:spcAft>
              <a:buSzPct val="100000"/>
            </a:pPr>
            <a:r>
              <a:rPr lang="en-US" sz="1200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1M observations</a:t>
            </a:r>
          </a:p>
          <a:p>
            <a:pPr defTabSz="322660">
              <a:spcAft>
                <a:spcPts val="300"/>
              </a:spcAft>
              <a:buSzPct val="100000"/>
            </a:pPr>
            <a:r>
              <a:rPr lang="en-US" sz="1200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100 features</a:t>
            </a:r>
          </a:p>
          <a:p>
            <a:pPr defTabSz="322660">
              <a:spcAft>
                <a:spcPts val="300"/>
              </a:spcAft>
              <a:buSzPct val="100000"/>
            </a:pPr>
            <a:r>
              <a:rPr lang="en-US" sz="1200" dirty="0">
                <a:solidFill>
                  <a:srgbClr val="000000"/>
                </a:solidFill>
                <a:latin typeface="HP Simplified" pitchFamily="34" charset="0"/>
                <a:cs typeface="HP Simplified" pitchFamily="34" charset="0"/>
              </a:rPr>
              <a:t>12 cores per machine</a:t>
            </a:r>
          </a:p>
        </p:txBody>
      </p:sp>
    </p:spTree>
    <p:extLst>
      <p:ext uri="{BB962C8B-B14F-4D97-AF65-F5344CB8AC3E}">
        <p14:creationId xmlns:p14="http://schemas.microsoft.com/office/powerpoint/2010/main" val="2344167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Accuracy of </a:t>
            </a:r>
            <a:r>
              <a:rPr lang="en-US" dirty="0" err="1" smtClean="0"/>
              <a:t>hpdRF_parallelTree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40098" y="2226469"/>
            <a:ext cx="7622770" cy="32460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3359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1_blank">
  <a:themeElements>
    <a:clrScheme name="Custom 2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2_blank">
  <a:themeElements>
    <a:clrScheme name="Custom 2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4.xml><?xml version="1.0" encoding="utf-8"?>
<a:theme xmlns:a="http://schemas.openxmlformats.org/drawingml/2006/main" name="3_blank">
  <a:themeElements>
    <a:clrScheme name="Custom 2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4_blank">
  <a:themeElements>
    <a:clrScheme name="Custom 2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6.xml><?xml version="1.0" encoding="utf-8"?>
<a:theme xmlns:a="http://schemas.openxmlformats.org/drawingml/2006/main" name="5_blank">
  <a:themeElements>
    <a:clrScheme name="Custom 214">
      <a:dk1>
        <a:sysClr val="windowText" lastClr="000000"/>
      </a:dk1>
      <a:lt1>
        <a:sysClr val="window" lastClr="FFFFFF"/>
      </a:lt1>
      <a:dk2>
        <a:srgbClr val="0096D6"/>
      </a:dk2>
      <a:lt2>
        <a:srgbClr val="E5E8E8"/>
      </a:lt2>
      <a:accent1>
        <a:srgbClr val="0096D6"/>
      </a:accent1>
      <a:accent2>
        <a:srgbClr val="F05332"/>
      </a:accent2>
      <a:accent3>
        <a:srgbClr val="822980"/>
      </a:accent3>
      <a:accent4>
        <a:srgbClr val="87898B"/>
      </a:accent4>
      <a:accent5>
        <a:srgbClr val="B9B8BB"/>
      </a:accent5>
      <a:accent6>
        <a:srgbClr val="008B2B"/>
      </a:accent6>
      <a:hlink>
        <a:srgbClr val="0096D6"/>
      </a:hlink>
      <a:folHlink>
        <a:srgbClr val="0096D6"/>
      </a:folHlink>
    </a:clrScheme>
    <a:fontScheme name="HP Simplified">
      <a:majorFont>
        <a:latin typeface="HP Simplified"/>
        <a:ea typeface=""/>
        <a:cs typeface=""/>
      </a:majorFont>
      <a:minorFont>
        <a:latin typeface="HP Simplifie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marL="0" defTabSz="430213">
          <a:spcAft>
            <a:spcPts val="400"/>
          </a:spcAft>
          <a:buSzPct val="100000"/>
          <a:defRPr sz="1600" dirty="0" smtClean="0">
            <a:solidFill>
              <a:srgbClr val="000000"/>
            </a:solidFill>
            <a:latin typeface="HP Simplified" pitchFamily="34" charset="0"/>
            <a:cs typeface="HP Simplified" pitchFamily="34" charset="0"/>
          </a:defRPr>
        </a:defPPr>
      </a:lstStyle>
    </a:txDef>
  </a:objectDefaults>
  <a:extraClrSchemeLst/>
</a:theme>
</file>

<file path=ppt/theme/themeOverride1.xml><?xml version="1.0" encoding="utf-8"?>
<a:themeOverride xmlns:a="http://schemas.openxmlformats.org/drawingml/2006/main">
  <a:clrScheme name="Custom 214">
    <a:dk1>
      <a:sysClr val="windowText" lastClr="000000"/>
    </a:dk1>
    <a:lt1>
      <a:sysClr val="window" lastClr="FFFFFF"/>
    </a:lt1>
    <a:dk2>
      <a:srgbClr val="0096D6"/>
    </a:dk2>
    <a:lt2>
      <a:srgbClr val="E5E8E8"/>
    </a:lt2>
    <a:accent1>
      <a:srgbClr val="0096D6"/>
    </a:accent1>
    <a:accent2>
      <a:srgbClr val="F05332"/>
    </a:accent2>
    <a:accent3>
      <a:srgbClr val="822980"/>
    </a:accent3>
    <a:accent4>
      <a:srgbClr val="87898B"/>
    </a:accent4>
    <a:accent5>
      <a:srgbClr val="B9B8BB"/>
    </a:accent5>
    <a:accent6>
      <a:srgbClr val="008B2B"/>
    </a:accent6>
    <a:hlink>
      <a:srgbClr val="0096D6"/>
    </a:hlink>
    <a:folHlink>
      <a:srgbClr val="0096D6"/>
    </a:folHlink>
  </a:clrScheme>
</a:themeOverride>
</file>

<file path=ppt/theme/themeOverride2.xml><?xml version="1.0" encoding="utf-8"?>
<a:themeOverride xmlns:a="http://schemas.openxmlformats.org/drawingml/2006/main">
  <a:clrScheme name="Custom 214">
    <a:dk1>
      <a:sysClr val="windowText" lastClr="000000"/>
    </a:dk1>
    <a:lt1>
      <a:sysClr val="window" lastClr="FFFFFF"/>
    </a:lt1>
    <a:dk2>
      <a:srgbClr val="0096D6"/>
    </a:dk2>
    <a:lt2>
      <a:srgbClr val="E5E8E8"/>
    </a:lt2>
    <a:accent1>
      <a:srgbClr val="0096D6"/>
    </a:accent1>
    <a:accent2>
      <a:srgbClr val="F05332"/>
    </a:accent2>
    <a:accent3>
      <a:srgbClr val="822980"/>
    </a:accent3>
    <a:accent4>
      <a:srgbClr val="87898B"/>
    </a:accent4>
    <a:accent5>
      <a:srgbClr val="B9B8BB"/>
    </a:accent5>
    <a:accent6>
      <a:srgbClr val="008B2B"/>
    </a:accent6>
    <a:hlink>
      <a:srgbClr val="0096D6"/>
    </a:hlink>
    <a:folHlink>
      <a:srgbClr val="0096D6"/>
    </a:folHlink>
  </a:clrScheme>
</a:themeOverride>
</file>

<file path=ppt/theme/themeOverride3.xml><?xml version="1.0" encoding="utf-8"?>
<a:themeOverride xmlns:a="http://schemas.openxmlformats.org/drawingml/2006/main">
  <a:clrScheme name="Custom 214">
    <a:dk1>
      <a:sysClr val="windowText" lastClr="000000"/>
    </a:dk1>
    <a:lt1>
      <a:sysClr val="window" lastClr="FFFFFF"/>
    </a:lt1>
    <a:dk2>
      <a:srgbClr val="0096D6"/>
    </a:dk2>
    <a:lt2>
      <a:srgbClr val="E5E8E8"/>
    </a:lt2>
    <a:accent1>
      <a:srgbClr val="0096D6"/>
    </a:accent1>
    <a:accent2>
      <a:srgbClr val="F05332"/>
    </a:accent2>
    <a:accent3>
      <a:srgbClr val="822980"/>
    </a:accent3>
    <a:accent4>
      <a:srgbClr val="87898B"/>
    </a:accent4>
    <a:accent5>
      <a:srgbClr val="B9B8BB"/>
    </a:accent5>
    <a:accent6>
      <a:srgbClr val="008B2B"/>
    </a:accent6>
    <a:hlink>
      <a:srgbClr val="0096D6"/>
    </a:hlink>
    <a:folHlink>
      <a:srgbClr val="0096D6"/>
    </a:folHlink>
  </a:clrScheme>
</a:themeOverride>
</file>

<file path=ppt/theme/themeOverride4.xml><?xml version="1.0" encoding="utf-8"?>
<a:themeOverride xmlns:a="http://schemas.openxmlformats.org/drawingml/2006/main">
  <a:clrScheme name="Custom 214">
    <a:dk1>
      <a:sysClr val="windowText" lastClr="000000"/>
    </a:dk1>
    <a:lt1>
      <a:sysClr val="window" lastClr="FFFFFF"/>
    </a:lt1>
    <a:dk2>
      <a:srgbClr val="0096D6"/>
    </a:dk2>
    <a:lt2>
      <a:srgbClr val="E5E8E8"/>
    </a:lt2>
    <a:accent1>
      <a:srgbClr val="0096D6"/>
    </a:accent1>
    <a:accent2>
      <a:srgbClr val="F05332"/>
    </a:accent2>
    <a:accent3>
      <a:srgbClr val="822980"/>
    </a:accent3>
    <a:accent4>
      <a:srgbClr val="87898B"/>
    </a:accent4>
    <a:accent5>
      <a:srgbClr val="B9B8BB"/>
    </a:accent5>
    <a:accent6>
      <a:srgbClr val="008B2B"/>
    </a:accent6>
    <a:hlink>
      <a:srgbClr val="0096D6"/>
    </a:hlink>
    <a:folHlink>
      <a:srgbClr val="0096D6"/>
    </a:folHlink>
  </a:clrScheme>
</a:themeOverride>
</file>

<file path=ppt/theme/themeOverride5.xml><?xml version="1.0" encoding="utf-8"?>
<a:themeOverride xmlns:a="http://schemas.openxmlformats.org/drawingml/2006/main">
  <a:clrScheme name="Custom 214">
    <a:dk1>
      <a:sysClr val="windowText" lastClr="000000"/>
    </a:dk1>
    <a:lt1>
      <a:sysClr val="window" lastClr="FFFFFF"/>
    </a:lt1>
    <a:dk2>
      <a:srgbClr val="0096D6"/>
    </a:dk2>
    <a:lt2>
      <a:srgbClr val="E5E8E8"/>
    </a:lt2>
    <a:accent1>
      <a:srgbClr val="0096D6"/>
    </a:accent1>
    <a:accent2>
      <a:srgbClr val="F05332"/>
    </a:accent2>
    <a:accent3>
      <a:srgbClr val="822980"/>
    </a:accent3>
    <a:accent4>
      <a:srgbClr val="87898B"/>
    </a:accent4>
    <a:accent5>
      <a:srgbClr val="B9B8BB"/>
    </a:accent5>
    <a:accent6>
      <a:srgbClr val="008B2B"/>
    </a:accent6>
    <a:hlink>
      <a:srgbClr val="0096D6"/>
    </a:hlink>
    <a:folHlink>
      <a:srgbClr val="0096D6"/>
    </a:folHlink>
  </a:clrScheme>
</a:themeOverride>
</file>

<file path=ppt/theme/themeOverride6.xml><?xml version="1.0" encoding="utf-8"?>
<a:themeOverride xmlns:a="http://schemas.openxmlformats.org/drawingml/2006/main">
  <a:clrScheme name="Custom 214">
    <a:dk1>
      <a:sysClr val="windowText" lastClr="000000"/>
    </a:dk1>
    <a:lt1>
      <a:sysClr val="window" lastClr="FFFFFF"/>
    </a:lt1>
    <a:dk2>
      <a:srgbClr val="0096D6"/>
    </a:dk2>
    <a:lt2>
      <a:srgbClr val="E5E8E8"/>
    </a:lt2>
    <a:accent1>
      <a:srgbClr val="0096D6"/>
    </a:accent1>
    <a:accent2>
      <a:srgbClr val="F05332"/>
    </a:accent2>
    <a:accent3>
      <a:srgbClr val="822980"/>
    </a:accent3>
    <a:accent4>
      <a:srgbClr val="87898B"/>
    </a:accent4>
    <a:accent5>
      <a:srgbClr val="B9B8BB"/>
    </a:accent5>
    <a:accent6>
      <a:srgbClr val="008B2B"/>
    </a:accent6>
    <a:hlink>
      <a:srgbClr val="0096D6"/>
    </a:hlink>
    <a:folHlink>
      <a:srgbClr val="0096D6"/>
    </a:folHlink>
  </a:clrScheme>
</a:themeOverride>
</file>

<file path=ppt/theme/themeOverride7.xml><?xml version="1.0" encoding="utf-8"?>
<a:themeOverride xmlns:a="http://schemas.openxmlformats.org/drawingml/2006/main">
  <a:clrScheme name="Custom 214">
    <a:dk1>
      <a:sysClr val="windowText" lastClr="000000"/>
    </a:dk1>
    <a:lt1>
      <a:sysClr val="window" lastClr="FFFFFF"/>
    </a:lt1>
    <a:dk2>
      <a:srgbClr val="0096D6"/>
    </a:dk2>
    <a:lt2>
      <a:srgbClr val="E5E8E8"/>
    </a:lt2>
    <a:accent1>
      <a:srgbClr val="0096D6"/>
    </a:accent1>
    <a:accent2>
      <a:srgbClr val="F05332"/>
    </a:accent2>
    <a:accent3>
      <a:srgbClr val="822980"/>
    </a:accent3>
    <a:accent4>
      <a:srgbClr val="87898B"/>
    </a:accent4>
    <a:accent5>
      <a:srgbClr val="B9B8BB"/>
    </a:accent5>
    <a:accent6>
      <a:srgbClr val="008B2B"/>
    </a:accent6>
    <a:hlink>
      <a:srgbClr val="0096D6"/>
    </a:hlink>
    <a:folHlink>
      <a:srgbClr val="0096D6"/>
    </a:folHlink>
  </a:clrScheme>
</a:themeOverride>
</file>

<file path=ppt/theme/themeOverride8.xml><?xml version="1.0" encoding="utf-8"?>
<a:themeOverride xmlns:a="http://schemas.openxmlformats.org/drawingml/2006/main">
  <a:clrScheme name="Custom 214">
    <a:dk1>
      <a:sysClr val="windowText" lastClr="000000"/>
    </a:dk1>
    <a:lt1>
      <a:sysClr val="window" lastClr="FFFFFF"/>
    </a:lt1>
    <a:dk2>
      <a:srgbClr val="0096D6"/>
    </a:dk2>
    <a:lt2>
      <a:srgbClr val="E5E8E8"/>
    </a:lt2>
    <a:accent1>
      <a:srgbClr val="0096D6"/>
    </a:accent1>
    <a:accent2>
      <a:srgbClr val="F05332"/>
    </a:accent2>
    <a:accent3>
      <a:srgbClr val="822980"/>
    </a:accent3>
    <a:accent4>
      <a:srgbClr val="87898B"/>
    </a:accent4>
    <a:accent5>
      <a:srgbClr val="B9B8BB"/>
    </a:accent5>
    <a:accent6>
      <a:srgbClr val="008B2B"/>
    </a:accent6>
    <a:hlink>
      <a:srgbClr val="0096D6"/>
    </a:hlink>
    <a:folHlink>
      <a:srgbClr val="0096D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11391</TotalTime>
  <Words>324</Words>
  <Application>Microsoft Office PowerPoint</Application>
  <PresentationFormat>On-screen Show (4:3)</PresentationFormat>
  <Paragraphs>98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2" baseType="lpstr">
      <vt:lpstr>MS PGothic</vt:lpstr>
      <vt:lpstr>Arial</vt:lpstr>
      <vt:lpstr>Consolas</vt:lpstr>
      <vt:lpstr>HP Simplified</vt:lpstr>
      <vt:lpstr>Lucida Grande</vt:lpstr>
      <vt:lpstr>blank</vt:lpstr>
      <vt:lpstr>1_blank</vt:lpstr>
      <vt:lpstr>2_blank</vt:lpstr>
      <vt:lpstr>3_blank</vt:lpstr>
      <vt:lpstr>4_blank</vt:lpstr>
      <vt:lpstr>5_blank</vt:lpstr>
      <vt:lpstr>Random Forest in  Distributed R</vt:lpstr>
      <vt:lpstr>Distributed R</vt:lpstr>
      <vt:lpstr>Distributed R</vt:lpstr>
      <vt:lpstr>Random Forest in Distributed R</vt:lpstr>
      <vt:lpstr>hpdRF_parallelTree details</vt:lpstr>
      <vt:lpstr>How to use Random Forest in Distributed R</vt:lpstr>
      <vt:lpstr>MNIST dataset with 8.1M observations</vt:lpstr>
      <vt:lpstr>Scalability of hpdRF_parallelTree</vt:lpstr>
      <vt:lpstr>Accuracy of hpdRF_parallelTree</vt:lpstr>
      <vt:lpstr>Conclusions</vt:lpstr>
      <vt:lpstr>Appendix: Comparison with Other Implementations</vt:lpstr>
    </vt:vector>
  </TitlesOfParts>
  <Company>Hewlett 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Random Forest in  Distributed R</dc:title>
  <dc:creator>Gupta, Vishrut</dc:creator>
  <cp:lastModifiedBy>Gupta, Vishrut</cp:lastModifiedBy>
  <cp:revision>30</cp:revision>
  <dcterms:created xsi:type="dcterms:W3CDTF">2015-06-22T21:05:56Z</dcterms:created>
  <dcterms:modified xsi:type="dcterms:W3CDTF">2015-07-01T15:33:24Z</dcterms:modified>
</cp:coreProperties>
</file>