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4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5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2" r:id="rId3"/>
    <p:sldMasterId id="2147483709" r:id="rId4"/>
    <p:sldMasterId id="2147483725" r:id="rId5"/>
    <p:sldMasterId id="2147483742" r:id="rId6"/>
  </p:sldMasterIdLst>
  <p:sldIdLst>
    <p:sldId id="256" r:id="rId7"/>
    <p:sldId id="257" r:id="rId8"/>
    <p:sldId id="266" r:id="rId9"/>
    <p:sldId id="265" r:id="rId10"/>
    <p:sldId id="267" r:id="rId11"/>
    <p:sldId id="260" r:id="rId12"/>
    <p:sldId id="261" r:id="rId13"/>
    <p:sldId id="262" r:id="rId14"/>
    <p:sldId id="263" r:id="rId15"/>
    <p:sldId id="268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715761"/>
            <a:ext cx="6858000" cy="1608645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22171"/>
            <a:ext cx="6858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7680"/>
            <a:ext cx="1883664" cy="2511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22866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1398"/>
            <a:ext cx="3878263" cy="4296588"/>
          </a:xfrm>
        </p:spPr>
        <p:txBody>
          <a:bodyPr rtlCol="0" anchor="ctr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331469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1474" y="1001854"/>
            <a:ext cx="8460105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753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P_logo_old_NewBlue_LAR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6426" y="482603"/>
            <a:ext cx="1898650" cy="25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4501" y="6216654"/>
            <a:ext cx="3117850" cy="55456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700" dirty="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gray">
          <a:xfrm>
            <a:off x="344488" y="6256870"/>
            <a:ext cx="322262" cy="19896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378" eaLnBrk="1" hangingPunct="1">
              <a:defRPr/>
            </a:pPr>
            <a:fld id="{00E0AE2F-AC63-4080-A591-35FB11CB0EC4}" type="slidenum">
              <a:rPr lang="en-US" sz="700" smtClean="0">
                <a:solidFill>
                  <a:srgbClr val="A6A6A6"/>
                </a:solidFill>
                <a:latin typeface="HP Simplified" pitchFamily="34" charset="0"/>
              </a:rPr>
              <a:pPr defTabSz="914378" eaLnBrk="1" hangingPunct="1">
                <a:defRPr/>
              </a:pPr>
              <a:t>‹#›</a:t>
            </a:fld>
            <a:endParaRPr lang="en-US" sz="70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7345" y="2384149"/>
            <a:ext cx="6453390" cy="1608645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7395" y="4003967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7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2" y="752966"/>
            <a:ext cx="8534719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342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42371"/>
            <a:ext cx="8534718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6" y="1193224"/>
            <a:ext cx="8179816" cy="4918655"/>
          </a:xfrm>
        </p:spPr>
        <p:txBody>
          <a:bodyPr wrap="square">
            <a:noAutofit/>
          </a:bodyPr>
          <a:lstStyle>
            <a:lvl1pPr marL="127362" indent="-127362">
              <a:defRPr b="0">
                <a:solidFill>
                  <a:schemeClr val="tx1"/>
                </a:solidFill>
              </a:defRPr>
            </a:lvl1pPr>
            <a:lvl2pPr marL="255914" indent="-135694">
              <a:defRPr>
                <a:solidFill>
                  <a:srgbClr val="000000"/>
                </a:solidFill>
              </a:defRPr>
            </a:lvl2pPr>
            <a:lvl3pPr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>
              <a:spcAft>
                <a:spcPts val="30"/>
              </a:spcAft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>
              <a:spcAft>
                <a:spcPts val="30"/>
              </a:spcAft>
              <a:defRPr>
                <a:solidFill>
                  <a:srgbClr val="000000"/>
                </a:solidFill>
              </a:defRPr>
            </a:lvl5pPr>
            <a:lvl6pPr marL="516589" indent="-169023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"/>
              </a:spcAft>
              <a:buFont typeface="HP Simplified" pitchFamily="34" charset="0"/>
              <a:buChar char="-"/>
              <a:defRPr lang="en-US" sz="1050" b="0" i="0" kern="1200" dirty="0">
                <a:solidFill>
                  <a:srgbClr val="000000"/>
                </a:solidFill>
                <a:latin typeface="+mn-lt"/>
                <a:ea typeface="+mn-ea"/>
                <a:cs typeface="HP Simplified" pitchFamily="34" charset="0"/>
              </a:defRPr>
            </a:lvl6pPr>
            <a:lvl7pPr marL="685611" indent="-169023">
              <a:spcAft>
                <a:spcPts val="30"/>
              </a:spcAft>
              <a:defRPr sz="1050">
                <a:latin typeface="+mn-lt"/>
              </a:defRPr>
            </a:lvl7pPr>
          </a:lstStyle>
          <a:p>
            <a:pPr marL="127362" lvl="0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127362" lvl="1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127362" lvl="2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127362" lvl="3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127362" lvl="4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1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78524"/>
            <a:ext cx="609600" cy="219456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1" y="6478524"/>
            <a:ext cx="2133600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2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 noEditPoints="1"/>
          </p:cNvSpPr>
          <p:nvPr/>
        </p:nvSpPr>
        <p:spPr bwMode="invGray">
          <a:xfrm>
            <a:off x="8692319" y="6321203"/>
            <a:ext cx="267532" cy="356616"/>
          </a:xfrm>
          <a:custGeom>
            <a:avLst/>
            <a:gdLst>
              <a:gd name="T0" fmla="*/ 864 w 1728"/>
              <a:gd name="T1" fmla="*/ 1728 h 1728"/>
              <a:gd name="T2" fmla="*/ 838 w 1728"/>
              <a:gd name="T3" fmla="*/ 1728 h 1728"/>
              <a:gd name="T4" fmla="*/ 1015 w 1728"/>
              <a:gd name="T5" fmla="*/ 1243 h 1728"/>
              <a:gd name="T6" fmla="*/ 1258 w 1728"/>
              <a:gd name="T7" fmla="*/ 1243 h 1728"/>
              <a:gd name="T8" fmla="*/ 1362 w 1728"/>
              <a:gd name="T9" fmla="*/ 1170 h 1728"/>
              <a:gd name="T10" fmla="*/ 1554 w 1728"/>
              <a:gd name="T11" fmla="*/ 643 h 1728"/>
              <a:gd name="T12" fmla="*/ 1444 w 1728"/>
              <a:gd name="T13" fmla="*/ 487 h 1728"/>
              <a:gd name="T14" fmla="*/ 1107 w 1728"/>
              <a:gd name="T15" fmla="*/ 487 h 1728"/>
              <a:gd name="T16" fmla="*/ 824 w 1728"/>
              <a:gd name="T17" fmla="*/ 1264 h 1728"/>
              <a:gd name="T18" fmla="*/ 824 w 1728"/>
              <a:gd name="T19" fmla="*/ 1264 h 1728"/>
              <a:gd name="T20" fmla="*/ 664 w 1728"/>
              <a:gd name="T21" fmla="*/ 1705 h 1728"/>
              <a:gd name="T22" fmla="*/ 0 w 1728"/>
              <a:gd name="T23" fmla="*/ 864 h 1728"/>
              <a:gd name="T24" fmla="*/ 631 w 1728"/>
              <a:gd name="T25" fmla="*/ 32 h 1728"/>
              <a:gd name="T26" fmla="*/ 465 w 1728"/>
              <a:gd name="T27" fmla="*/ 487 h 1728"/>
              <a:gd name="T28" fmla="*/ 465 w 1728"/>
              <a:gd name="T29" fmla="*/ 487 h 1728"/>
              <a:gd name="T30" fmla="*/ 190 w 1728"/>
              <a:gd name="T31" fmla="*/ 1243 h 1728"/>
              <a:gd name="T32" fmla="*/ 373 w 1728"/>
              <a:gd name="T33" fmla="*/ 1243 h 1728"/>
              <a:gd name="T34" fmla="*/ 607 w 1728"/>
              <a:gd name="T35" fmla="*/ 600 h 1728"/>
              <a:gd name="T36" fmla="*/ 745 w 1728"/>
              <a:gd name="T37" fmla="*/ 600 h 1728"/>
              <a:gd name="T38" fmla="*/ 511 w 1728"/>
              <a:gd name="T39" fmla="*/ 1243 h 1728"/>
              <a:gd name="T40" fmla="*/ 694 w 1728"/>
              <a:gd name="T41" fmla="*/ 1243 h 1728"/>
              <a:gd name="T42" fmla="*/ 912 w 1728"/>
              <a:gd name="T43" fmla="*/ 643 h 1728"/>
              <a:gd name="T44" fmla="*/ 802 w 1728"/>
              <a:gd name="T45" fmla="*/ 487 h 1728"/>
              <a:gd name="T46" fmla="*/ 649 w 1728"/>
              <a:gd name="T47" fmla="*/ 487 h 1728"/>
              <a:gd name="T48" fmla="*/ 825 w 1728"/>
              <a:gd name="T49" fmla="*/ 1 h 1728"/>
              <a:gd name="T50" fmla="*/ 864 w 1728"/>
              <a:gd name="T51" fmla="*/ 0 h 1728"/>
              <a:gd name="T52" fmla="*/ 1728 w 1728"/>
              <a:gd name="T53" fmla="*/ 864 h 1728"/>
              <a:gd name="T54" fmla="*/ 864 w 1728"/>
              <a:gd name="T55" fmla="*/ 1728 h 1728"/>
              <a:gd name="T56" fmla="*/ 1387 w 1728"/>
              <a:gd name="T57" fmla="*/ 600 h 1728"/>
              <a:gd name="T58" fmla="*/ 1249 w 1728"/>
              <a:gd name="T59" fmla="*/ 600 h 1728"/>
              <a:gd name="T60" fmla="*/ 1057 w 1728"/>
              <a:gd name="T61" fmla="*/ 1129 h 1728"/>
              <a:gd name="T62" fmla="*/ 1194 w 1728"/>
              <a:gd name="T63" fmla="*/ 1129 h 1728"/>
              <a:gd name="T64" fmla="*/ 1387 w 1728"/>
              <a:gd name="T65" fmla="*/ 60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300" b="1" cap="none" spc="-75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2401" y="6478524"/>
            <a:ext cx="609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8524"/>
            <a:ext cx="3429893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2715761"/>
            <a:ext cx="6858000" cy="1608645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4422171"/>
            <a:ext cx="6858000" cy="1219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8008"/>
            <a:ext cx="1883664" cy="2510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03" y="6345071"/>
            <a:ext cx="8012545" cy="304800"/>
          </a:xfrm>
          <a:prstGeom prst="rect">
            <a:avLst/>
          </a:prstGeom>
          <a:noFill/>
        </p:spPr>
        <p:txBody>
          <a:bodyPr wrap="square" lIns="91424" tIns="45712" rIns="91424" bIns="45712" rtlCol="0">
            <a:noAutofit/>
          </a:bodyPr>
          <a:lstStyle/>
          <a:p>
            <a:pPr defTabSz="4571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B9B8BB"/>
                </a:solidFill>
                <a:cs typeface="HP Simplified"/>
              </a:rPr>
              <a:t>© Copyright 2014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7137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715761"/>
            <a:ext cx="6858000" cy="1608645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22171"/>
            <a:ext cx="6858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7680"/>
            <a:ext cx="1883664" cy="2511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743829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16994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accent5"/>
              </a:solidFill>
              <a:latin typeface="HP Simplified"/>
              <a:cs typeface="HP Simplified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3429930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21227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189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4407148"/>
            <a:ext cx="5148072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66828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52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16994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accent5"/>
              </a:solidFill>
              <a:latin typeface="HP Simplified"/>
              <a:cs typeface="HP Simplified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3318648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3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1pPr marL="171446" indent="-171446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892" indent="-171446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50" indent="-169859">
              <a:defRPr sz="1400">
                <a:solidFill>
                  <a:srgbClr val="000000"/>
                </a:solidFill>
              </a:defRPr>
            </a:lvl3pPr>
            <a:lvl4pPr marL="690546" indent="-180971">
              <a:defRPr sz="1400">
                <a:solidFill>
                  <a:srgbClr val="000000"/>
                </a:solidFill>
              </a:defRPr>
            </a:lvl4pPr>
            <a:lvl5pPr marL="833417" indent="-150809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8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9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3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6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57829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4002"/>
            <a:ext cx="3878263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1917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7"/>
            <a:ext cx="8460105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584960"/>
            <a:ext cx="252374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584963"/>
            <a:ext cx="2523744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584960"/>
            <a:ext cx="2527300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16496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1398"/>
            <a:ext cx="3878263" cy="4296588"/>
          </a:xfrm>
        </p:spPr>
        <p:txBody>
          <a:bodyPr rtlCol="0" anchor="ctr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331469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1474" y="1001854"/>
            <a:ext cx="8460105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8312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P_logo_old_NewBlue_LAR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6426" y="482603"/>
            <a:ext cx="1898650" cy="25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4501" y="6216654"/>
            <a:ext cx="3117850" cy="55456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700" dirty="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gray">
          <a:xfrm>
            <a:off x="344488" y="6256870"/>
            <a:ext cx="322262" cy="19896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378" eaLnBrk="1" hangingPunct="1">
              <a:defRPr/>
            </a:pPr>
            <a:fld id="{00E0AE2F-AC63-4080-A591-35FB11CB0EC4}" type="slidenum">
              <a:rPr lang="en-US" sz="700" smtClean="0">
                <a:solidFill>
                  <a:srgbClr val="A6A6A6"/>
                </a:solidFill>
                <a:latin typeface="HP Simplified" pitchFamily="34" charset="0"/>
              </a:rPr>
              <a:pPr defTabSz="914378" eaLnBrk="1" hangingPunct="1">
                <a:defRPr/>
              </a:pPr>
              <a:t>‹#›</a:t>
            </a:fld>
            <a:endParaRPr lang="en-US" sz="70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7345" y="2384149"/>
            <a:ext cx="6453390" cy="1608645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7395" y="4003967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935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2" y="752966"/>
            <a:ext cx="8534719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342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42371"/>
            <a:ext cx="8534718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6" y="1193224"/>
            <a:ext cx="8179816" cy="4918655"/>
          </a:xfrm>
        </p:spPr>
        <p:txBody>
          <a:bodyPr wrap="square">
            <a:noAutofit/>
          </a:bodyPr>
          <a:lstStyle>
            <a:lvl1pPr marL="127362" indent="-127362">
              <a:defRPr b="0">
                <a:solidFill>
                  <a:schemeClr val="tx1"/>
                </a:solidFill>
              </a:defRPr>
            </a:lvl1pPr>
            <a:lvl2pPr marL="255914" indent="-135694">
              <a:defRPr>
                <a:solidFill>
                  <a:srgbClr val="000000"/>
                </a:solidFill>
              </a:defRPr>
            </a:lvl2pPr>
            <a:lvl3pPr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>
              <a:spcAft>
                <a:spcPts val="30"/>
              </a:spcAft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>
              <a:spcAft>
                <a:spcPts val="30"/>
              </a:spcAft>
              <a:defRPr>
                <a:solidFill>
                  <a:srgbClr val="000000"/>
                </a:solidFill>
              </a:defRPr>
            </a:lvl5pPr>
            <a:lvl6pPr marL="516589" indent="-169023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"/>
              </a:spcAft>
              <a:buFont typeface="HP Simplified" pitchFamily="34" charset="0"/>
              <a:buChar char="-"/>
              <a:defRPr lang="en-US" sz="1050" b="0" i="0" kern="1200" dirty="0">
                <a:solidFill>
                  <a:srgbClr val="000000"/>
                </a:solidFill>
                <a:latin typeface="+mn-lt"/>
                <a:ea typeface="+mn-ea"/>
                <a:cs typeface="HP Simplified" pitchFamily="34" charset="0"/>
              </a:defRPr>
            </a:lvl6pPr>
            <a:lvl7pPr marL="685611" indent="-169023">
              <a:spcAft>
                <a:spcPts val="30"/>
              </a:spcAft>
              <a:defRPr sz="1050">
                <a:latin typeface="+mn-lt"/>
              </a:defRPr>
            </a:lvl7pPr>
          </a:lstStyle>
          <a:p>
            <a:pPr marL="127362" lvl="0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127362" lvl="1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127362" lvl="2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127362" lvl="3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127362" lvl="4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07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78524"/>
            <a:ext cx="609600" cy="219456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1" y="6478524"/>
            <a:ext cx="2133600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2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 noEditPoints="1"/>
          </p:cNvSpPr>
          <p:nvPr/>
        </p:nvSpPr>
        <p:spPr bwMode="invGray">
          <a:xfrm>
            <a:off x="8692319" y="6321203"/>
            <a:ext cx="267532" cy="356616"/>
          </a:xfrm>
          <a:custGeom>
            <a:avLst/>
            <a:gdLst>
              <a:gd name="T0" fmla="*/ 864 w 1728"/>
              <a:gd name="T1" fmla="*/ 1728 h 1728"/>
              <a:gd name="T2" fmla="*/ 838 w 1728"/>
              <a:gd name="T3" fmla="*/ 1728 h 1728"/>
              <a:gd name="T4" fmla="*/ 1015 w 1728"/>
              <a:gd name="T5" fmla="*/ 1243 h 1728"/>
              <a:gd name="T6" fmla="*/ 1258 w 1728"/>
              <a:gd name="T7" fmla="*/ 1243 h 1728"/>
              <a:gd name="T8" fmla="*/ 1362 w 1728"/>
              <a:gd name="T9" fmla="*/ 1170 h 1728"/>
              <a:gd name="T10" fmla="*/ 1554 w 1728"/>
              <a:gd name="T11" fmla="*/ 643 h 1728"/>
              <a:gd name="T12" fmla="*/ 1444 w 1728"/>
              <a:gd name="T13" fmla="*/ 487 h 1728"/>
              <a:gd name="T14" fmla="*/ 1107 w 1728"/>
              <a:gd name="T15" fmla="*/ 487 h 1728"/>
              <a:gd name="T16" fmla="*/ 824 w 1728"/>
              <a:gd name="T17" fmla="*/ 1264 h 1728"/>
              <a:gd name="T18" fmla="*/ 824 w 1728"/>
              <a:gd name="T19" fmla="*/ 1264 h 1728"/>
              <a:gd name="T20" fmla="*/ 664 w 1728"/>
              <a:gd name="T21" fmla="*/ 1705 h 1728"/>
              <a:gd name="T22" fmla="*/ 0 w 1728"/>
              <a:gd name="T23" fmla="*/ 864 h 1728"/>
              <a:gd name="T24" fmla="*/ 631 w 1728"/>
              <a:gd name="T25" fmla="*/ 32 h 1728"/>
              <a:gd name="T26" fmla="*/ 465 w 1728"/>
              <a:gd name="T27" fmla="*/ 487 h 1728"/>
              <a:gd name="T28" fmla="*/ 465 w 1728"/>
              <a:gd name="T29" fmla="*/ 487 h 1728"/>
              <a:gd name="T30" fmla="*/ 190 w 1728"/>
              <a:gd name="T31" fmla="*/ 1243 h 1728"/>
              <a:gd name="T32" fmla="*/ 373 w 1728"/>
              <a:gd name="T33" fmla="*/ 1243 h 1728"/>
              <a:gd name="T34" fmla="*/ 607 w 1728"/>
              <a:gd name="T35" fmla="*/ 600 h 1728"/>
              <a:gd name="T36" fmla="*/ 745 w 1728"/>
              <a:gd name="T37" fmla="*/ 600 h 1728"/>
              <a:gd name="T38" fmla="*/ 511 w 1728"/>
              <a:gd name="T39" fmla="*/ 1243 h 1728"/>
              <a:gd name="T40" fmla="*/ 694 w 1728"/>
              <a:gd name="T41" fmla="*/ 1243 h 1728"/>
              <a:gd name="T42" fmla="*/ 912 w 1728"/>
              <a:gd name="T43" fmla="*/ 643 h 1728"/>
              <a:gd name="T44" fmla="*/ 802 w 1728"/>
              <a:gd name="T45" fmla="*/ 487 h 1728"/>
              <a:gd name="T46" fmla="*/ 649 w 1728"/>
              <a:gd name="T47" fmla="*/ 487 h 1728"/>
              <a:gd name="T48" fmla="*/ 825 w 1728"/>
              <a:gd name="T49" fmla="*/ 1 h 1728"/>
              <a:gd name="T50" fmla="*/ 864 w 1728"/>
              <a:gd name="T51" fmla="*/ 0 h 1728"/>
              <a:gd name="T52" fmla="*/ 1728 w 1728"/>
              <a:gd name="T53" fmla="*/ 864 h 1728"/>
              <a:gd name="T54" fmla="*/ 864 w 1728"/>
              <a:gd name="T55" fmla="*/ 1728 h 1728"/>
              <a:gd name="T56" fmla="*/ 1387 w 1728"/>
              <a:gd name="T57" fmla="*/ 600 h 1728"/>
              <a:gd name="T58" fmla="*/ 1249 w 1728"/>
              <a:gd name="T59" fmla="*/ 600 h 1728"/>
              <a:gd name="T60" fmla="*/ 1057 w 1728"/>
              <a:gd name="T61" fmla="*/ 1129 h 1728"/>
              <a:gd name="T62" fmla="*/ 1194 w 1728"/>
              <a:gd name="T63" fmla="*/ 1129 h 1728"/>
              <a:gd name="T64" fmla="*/ 1387 w 1728"/>
              <a:gd name="T65" fmla="*/ 60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300" b="1" cap="none" spc="-75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2401" y="6478524"/>
            <a:ext cx="609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8524"/>
            <a:ext cx="3429893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88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21227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189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4407148"/>
            <a:ext cx="5148072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52217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2715761"/>
            <a:ext cx="6858000" cy="1608645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4422171"/>
            <a:ext cx="6858000" cy="1219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8008"/>
            <a:ext cx="1883664" cy="2510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03" y="6345071"/>
            <a:ext cx="8012545" cy="304800"/>
          </a:xfrm>
          <a:prstGeom prst="rect">
            <a:avLst/>
          </a:prstGeom>
          <a:noFill/>
        </p:spPr>
        <p:txBody>
          <a:bodyPr wrap="square" lIns="91424" tIns="45712" rIns="91424" bIns="45712" rtlCol="0">
            <a:noAutofit/>
          </a:bodyPr>
          <a:lstStyle/>
          <a:p>
            <a:pPr defTabSz="4571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B9B8BB"/>
                </a:solidFill>
                <a:cs typeface="HP Simplified"/>
              </a:rPr>
              <a:t>© Copyright 2014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112920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715761"/>
            <a:ext cx="6858000" cy="1608645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22171"/>
            <a:ext cx="6858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7680"/>
            <a:ext cx="1883664" cy="2511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599964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16994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accent5"/>
              </a:solidFill>
              <a:latin typeface="HP Simplified"/>
              <a:cs typeface="HP Simplified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52333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21227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189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4407148"/>
            <a:ext cx="5148072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130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423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42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1pPr marL="171446" indent="-171446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892" indent="-171446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50" indent="-169859">
              <a:defRPr sz="1400">
                <a:solidFill>
                  <a:srgbClr val="000000"/>
                </a:solidFill>
              </a:defRPr>
            </a:lvl3pPr>
            <a:lvl4pPr marL="690546" indent="-180971">
              <a:defRPr sz="1400">
                <a:solidFill>
                  <a:srgbClr val="000000"/>
                </a:solidFill>
              </a:defRPr>
            </a:lvl4pPr>
            <a:lvl5pPr marL="833417" indent="-150809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7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9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3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6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87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4002"/>
            <a:ext cx="3878263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535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7"/>
            <a:ext cx="8460105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584960"/>
            <a:ext cx="252374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584963"/>
            <a:ext cx="2523744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584960"/>
            <a:ext cx="2527300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30440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8343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1398"/>
            <a:ext cx="3878263" cy="4296588"/>
          </a:xfrm>
        </p:spPr>
        <p:txBody>
          <a:bodyPr rtlCol="0" anchor="ctr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331469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1474" y="1001854"/>
            <a:ext cx="8460105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975602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P_logo_old_NewBlue_LAR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6426" y="482603"/>
            <a:ext cx="1898650" cy="25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4501" y="6216654"/>
            <a:ext cx="3117850" cy="55456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700" dirty="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gray">
          <a:xfrm>
            <a:off x="344488" y="6256870"/>
            <a:ext cx="322262" cy="19896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378" eaLnBrk="1" hangingPunct="1">
              <a:defRPr/>
            </a:pPr>
            <a:fld id="{00E0AE2F-AC63-4080-A591-35FB11CB0EC4}" type="slidenum">
              <a:rPr lang="en-US" sz="700" smtClean="0">
                <a:solidFill>
                  <a:srgbClr val="A6A6A6"/>
                </a:solidFill>
                <a:latin typeface="HP Simplified" pitchFamily="34" charset="0"/>
              </a:rPr>
              <a:pPr defTabSz="914378" eaLnBrk="1" hangingPunct="1">
                <a:defRPr/>
              </a:pPr>
              <a:t>‹#›</a:t>
            </a:fld>
            <a:endParaRPr lang="en-US" sz="70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7345" y="2384149"/>
            <a:ext cx="6453390" cy="1608645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7395" y="4003967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91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2" y="752966"/>
            <a:ext cx="8534719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342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42371"/>
            <a:ext cx="8534718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6" y="1193224"/>
            <a:ext cx="8179816" cy="4918655"/>
          </a:xfrm>
        </p:spPr>
        <p:txBody>
          <a:bodyPr wrap="square">
            <a:noAutofit/>
          </a:bodyPr>
          <a:lstStyle>
            <a:lvl1pPr marL="127362" indent="-127362">
              <a:defRPr b="0">
                <a:solidFill>
                  <a:schemeClr val="tx1"/>
                </a:solidFill>
              </a:defRPr>
            </a:lvl1pPr>
            <a:lvl2pPr marL="255914" indent="-135694">
              <a:defRPr>
                <a:solidFill>
                  <a:srgbClr val="000000"/>
                </a:solidFill>
              </a:defRPr>
            </a:lvl2pPr>
            <a:lvl3pPr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>
              <a:spcAft>
                <a:spcPts val="30"/>
              </a:spcAft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>
              <a:spcAft>
                <a:spcPts val="30"/>
              </a:spcAft>
              <a:defRPr>
                <a:solidFill>
                  <a:srgbClr val="000000"/>
                </a:solidFill>
              </a:defRPr>
            </a:lvl5pPr>
            <a:lvl6pPr marL="516589" indent="-169023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"/>
              </a:spcAft>
              <a:buFont typeface="HP Simplified" pitchFamily="34" charset="0"/>
              <a:buChar char="-"/>
              <a:defRPr lang="en-US" sz="1050" b="0" i="0" kern="1200" dirty="0">
                <a:solidFill>
                  <a:srgbClr val="000000"/>
                </a:solidFill>
                <a:latin typeface="+mn-lt"/>
                <a:ea typeface="+mn-ea"/>
                <a:cs typeface="HP Simplified" pitchFamily="34" charset="0"/>
              </a:defRPr>
            </a:lvl6pPr>
            <a:lvl7pPr marL="685611" indent="-169023">
              <a:spcAft>
                <a:spcPts val="30"/>
              </a:spcAft>
              <a:defRPr sz="1050">
                <a:latin typeface="+mn-lt"/>
              </a:defRPr>
            </a:lvl7pPr>
          </a:lstStyle>
          <a:p>
            <a:pPr marL="127362" lvl="0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127362" lvl="1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127362" lvl="2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127362" lvl="3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127362" lvl="4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1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78524"/>
            <a:ext cx="609600" cy="219456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1" y="6478524"/>
            <a:ext cx="2133600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6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 noEditPoints="1"/>
          </p:cNvSpPr>
          <p:nvPr/>
        </p:nvSpPr>
        <p:spPr bwMode="invGray">
          <a:xfrm>
            <a:off x="8692319" y="6321203"/>
            <a:ext cx="267532" cy="356616"/>
          </a:xfrm>
          <a:custGeom>
            <a:avLst/>
            <a:gdLst>
              <a:gd name="T0" fmla="*/ 864 w 1728"/>
              <a:gd name="T1" fmla="*/ 1728 h 1728"/>
              <a:gd name="T2" fmla="*/ 838 w 1728"/>
              <a:gd name="T3" fmla="*/ 1728 h 1728"/>
              <a:gd name="T4" fmla="*/ 1015 w 1728"/>
              <a:gd name="T5" fmla="*/ 1243 h 1728"/>
              <a:gd name="T6" fmla="*/ 1258 w 1728"/>
              <a:gd name="T7" fmla="*/ 1243 h 1728"/>
              <a:gd name="T8" fmla="*/ 1362 w 1728"/>
              <a:gd name="T9" fmla="*/ 1170 h 1728"/>
              <a:gd name="T10" fmla="*/ 1554 w 1728"/>
              <a:gd name="T11" fmla="*/ 643 h 1728"/>
              <a:gd name="T12" fmla="*/ 1444 w 1728"/>
              <a:gd name="T13" fmla="*/ 487 h 1728"/>
              <a:gd name="T14" fmla="*/ 1107 w 1728"/>
              <a:gd name="T15" fmla="*/ 487 h 1728"/>
              <a:gd name="T16" fmla="*/ 824 w 1728"/>
              <a:gd name="T17" fmla="*/ 1264 h 1728"/>
              <a:gd name="T18" fmla="*/ 824 w 1728"/>
              <a:gd name="T19" fmla="*/ 1264 h 1728"/>
              <a:gd name="T20" fmla="*/ 664 w 1728"/>
              <a:gd name="T21" fmla="*/ 1705 h 1728"/>
              <a:gd name="T22" fmla="*/ 0 w 1728"/>
              <a:gd name="T23" fmla="*/ 864 h 1728"/>
              <a:gd name="T24" fmla="*/ 631 w 1728"/>
              <a:gd name="T25" fmla="*/ 32 h 1728"/>
              <a:gd name="T26" fmla="*/ 465 w 1728"/>
              <a:gd name="T27" fmla="*/ 487 h 1728"/>
              <a:gd name="T28" fmla="*/ 465 w 1728"/>
              <a:gd name="T29" fmla="*/ 487 h 1728"/>
              <a:gd name="T30" fmla="*/ 190 w 1728"/>
              <a:gd name="T31" fmla="*/ 1243 h 1728"/>
              <a:gd name="T32" fmla="*/ 373 w 1728"/>
              <a:gd name="T33" fmla="*/ 1243 h 1728"/>
              <a:gd name="T34" fmla="*/ 607 w 1728"/>
              <a:gd name="T35" fmla="*/ 600 h 1728"/>
              <a:gd name="T36" fmla="*/ 745 w 1728"/>
              <a:gd name="T37" fmla="*/ 600 h 1728"/>
              <a:gd name="T38" fmla="*/ 511 w 1728"/>
              <a:gd name="T39" fmla="*/ 1243 h 1728"/>
              <a:gd name="T40" fmla="*/ 694 w 1728"/>
              <a:gd name="T41" fmla="*/ 1243 h 1728"/>
              <a:gd name="T42" fmla="*/ 912 w 1728"/>
              <a:gd name="T43" fmla="*/ 643 h 1728"/>
              <a:gd name="T44" fmla="*/ 802 w 1728"/>
              <a:gd name="T45" fmla="*/ 487 h 1728"/>
              <a:gd name="T46" fmla="*/ 649 w 1728"/>
              <a:gd name="T47" fmla="*/ 487 h 1728"/>
              <a:gd name="T48" fmla="*/ 825 w 1728"/>
              <a:gd name="T49" fmla="*/ 1 h 1728"/>
              <a:gd name="T50" fmla="*/ 864 w 1728"/>
              <a:gd name="T51" fmla="*/ 0 h 1728"/>
              <a:gd name="T52" fmla="*/ 1728 w 1728"/>
              <a:gd name="T53" fmla="*/ 864 h 1728"/>
              <a:gd name="T54" fmla="*/ 864 w 1728"/>
              <a:gd name="T55" fmla="*/ 1728 h 1728"/>
              <a:gd name="T56" fmla="*/ 1387 w 1728"/>
              <a:gd name="T57" fmla="*/ 600 h 1728"/>
              <a:gd name="T58" fmla="*/ 1249 w 1728"/>
              <a:gd name="T59" fmla="*/ 600 h 1728"/>
              <a:gd name="T60" fmla="*/ 1057 w 1728"/>
              <a:gd name="T61" fmla="*/ 1129 h 1728"/>
              <a:gd name="T62" fmla="*/ 1194 w 1728"/>
              <a:gd name="T63" fmla="*/ 1129 h 1728"/>
              <a:gd name="T64" fmla="*/ 1387 w 1728"/>
              <a:gd name="T65" fmla="*/ 60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300" b="1" cap="none" spc="-75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2401" y="6478524"/>
            <a:ext cx="609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8524"/>
            <a:ext cx="3429893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1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2715761"/>
            <a:ext cx="6858000" cy="1608645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4422171"/>
            <a:ext cx="6858000" cy="1219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8008"/>
            <a:ext cx="1883664" cy="2510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03" y="6345071"/>
            <a:ext cx="8012545" cy="304800"/>
          </a:xfrm>
          <a:prstGeom prst="rect">
            <a:avLst/>
          </a:prstGeom>
          <a:noFill/>
        </p:spPr>
        <p:txBody>
          <a:bodyPr wrap="square" lIns="91424" tIns="45712" rIns="91424" bIns="45712" rtlCol="0">
            <a:noAutofit/>
          </a:bodyPr>
          <a:lstStyle/>
          <a:p>
            <a:pPr defTabSz="4571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B9B8BB"/>
                </a:solidFill>
                <a:cs typeface="HP Simplified"/>
              </a:rPr>
              <a:t>© Copyright 2014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5436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35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715761"/>
            <a:ext cx="6858000" cy="1608645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22171"/>
            <a:ext cx="6858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7680"/>
            <a:ext cx="1883664" cy="2511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205507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16994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accent5"/>
              </a:solidFill>
              <a:latin typeface="HP Simplified"/>
              <a:cs typeface="HP Simplified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3343446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21227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189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4407148"/>
            <a:ext cx="5148072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2702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3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292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8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1pPr marL="171446" indent="-171446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892" indent="-171446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50" indent="-169859">
              <a:defRPr sz="1400">
                <a:solidFill>
                  <a:srgbClr val="000000"/>
                </a:solidFill>
              </a:defRPr>
            </a:lvl3pPr>
            <a:lvl4pPr marL="690546" indent="-180971">
              <a:defRPr sz="1400">
                <a:solidFill>
                  <a:srgbClr val="000000"/>
                </a:solidFill>
              </a:defRPr>
            </a:lvl4pPr>
            <a:lvl5pPr marL="833417" indent="-150809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58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9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3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6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04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4002"/>
            <a:ext cx="3878263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6006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7"/>
            <a:ext cx="8460105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584960"/>
            <a:ext cx="252374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584963"/>
            <a:ext cx="2523744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584960"/>
            <a:ext cx="2527300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8369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1398"/>
            <a:ext cx="3878263" cy="4296588"/>
          </a:xfrm>
        </p:spPr>
        <p:txBody>
          <a:bodyPr rtlCol="0" anchor="ctr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331469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1474" y="1001854"/>
            <a:ext cx="8460105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37846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P_logo_old_NewBlue_LAR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6426" y="482603"/>
            <a:ext cx="1898650" cy="25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4501" y="6216654"/>
            <a:ext cx="3117850" cy="55456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700" dirty="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gray">
          <a:xfrm>
            <a:off x="344488" y="6256870"/>
            <a:ext cx="322262" cy="19896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378" eaLnBrk="1" hangingPunct="1">
              <a:defRPr/>
            </a:pPr>
            <a:fld id="{00E0AE2F-AC63-4080-A591-35FB11CB0EC4}" type="slidenum">
              <a:rPr lang="en-US" sz="700" smtClean="0">
                <a:solidFill>
                  <a:srgbClr val="A6A6A6"/>
                </a:solidFill>
                <a:latin typeface="HP Simplified" pitchFamily="34" charset="0"/>
              </a:rPr>
              <a:pPr defTabSz="914378" eaLnBrk="1" hangingPunct="1">
                <a:defRPr/>
              </a:pPr>
              <a:t>‹#›</a:t>
            </a:fld>
            <a:endParaRPr lang="en-US" sz="70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7345" y="2384149"/>
            <a:ext cx="6453390" cy="1608645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7395" y="4003967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4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2" y="752966"/>
            <a:ext cx="8534719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342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42371"/>
            <a:ext cx="8534718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6" y="1193224"/>
            <a:ext cx="8179816" cy="4918655"/>
          </a:xfrm>
        </p:spPr>
        <p:txBody>
          <a:bodyPr wrap="square">
            <a:noAutofit/>
          </a:bodyPr>
          <a:lstStyle>
            <a:lvl1pPr marL="127362" indent="-127362">
              <a:defRPr b="0">
                <a:solidFill>
                  <a:schemeClr val="tx1"/>
                </a:solidFill>
              </a:defRPr>
            </a:lvl1pPr>
            <a:lvl2pPr marL="255914" indent="-135694">
              <a:defRPr>
                <a:solidFill>
                  <a:srgbClr val="000000"/>
                </a:solidFill>
              </a:defRPr>
            </a:lvl2pPr>
            <a:lvl3pPr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>
              <a:spcAft>
                <a:spcPts val="30"/>
              </a:spcAft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>
              <a:spcAft>
                <a:spcPts val="30"/>
              </a:spcAft>
              <a:defRPr>
                <a:solidFill>
                  <a:srgbClr val="000000"/>
                </a:solidFill>
              </a:defRPr>
            </a:lvl5pPr>
            <a:lvl6pPr marL="516589" indent="-169023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"/>
              </a:spcAft>
              <a:buFont typeface="HP Simplified" pitchFamily="34" charset="0"/>
              <a:buChar char="-"/>
              <a:defRPr lang="en-US" sz="1050" b="0" i="0" kern="1200" dirty="0">
                <a:solidFill>
                  <a:srgbClr val="000000"/>
                </a:solidFill>
                <a:latin typeface="+mn-lt"/>
                <a:ea typeface="+mn-ea"/>
                <a:cs typeface="HP Simplified" pitchFamily="34" charset="0"/>
              </a:defRPr>
            </a:lvl6pPr>
            <a:lvl7pPr marL="685611" indent="-169023">
              <a:spcAft>
                <a:spcPts val="30"/>
              </a:spcAft>
              <a:defRPr sz="1050">
                <a:latin typeface="+mn-lt"/>
              </a:defRPr>
            </a:lvl7pPr>
          </a:lstStyle>
          <a:p>
            <a:pPr marL="127362" lvl="0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127362" lvl="1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127362" lvl="2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127362" lvl="3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127362" lvl="4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52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78524"/>
            <a:ext cx="609600" cy="219456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1" y="6478524"/>
            <a:ext cx="2133600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1pPr marL="171446" indent="-171446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892" indent="-171446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50" indent="-169859">
              <a:defRPr sz="1400">
                <a:solidFill>
                  <a:srgbClr val="000000"/>
                </a:solidFill>
              </a:defRPr>
            </a:lvl3pPr>
            <a:lvl4pPr marL="690546" indent="-180971">
              <a:defRPr sz="1400">
                <a:solidFill>
                  <a:srgbClr val="000000"/>
                </a:solidFill>
              </a:defRPr>
            </a:lvl4pPr>
            <a:lvl5pPr marL="833417" indent="-150809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9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 noEditPoints="1"/>
          </p:cNvSpPr>
          <p:nvPr/>
        </p:nvSpPr>
        <p:spPr bwMode="invGray">
          <a:xfrm>
            <a:off x="8692319" y="6321203"/>
            <a:ext cx="267532" cy="356616"/>
          </a:xfrm>
          <a:custGeom>
            <a:avLst/>
            <a:gdLst>
              <a:gd name="T0" fmla="*/ 864 w 1728"/>
              <a:gd name="T1" fmla="*/ 1728 h 1728"/>
              <a:gd name="T2" fmla="*/ 838 w 1728"/>
              <a:gd name="T3" fmla="*/ 1728 h 1728"/>
              <a:gd name="T4" fmla="*/ 1015 w 1728"/>
              <a:gd name="T5" fmla="*/ 1243 h 1728"/>
              <a:gd name="T6" fmla="*/ 1258 w 1728"/>
              <a:gd name="T7" fmla="*/ 1243 h 1728"/>
              <a:gd name="T8" fmla="*/ 1362 w 1728"/>
              <a:gd name="T9" fmla="*/ 1170 h 1728"/>
              <a:gd name="T10" fmla="*/ 1554 w 1728"/>
              <a:gd name="T11" fmla="*/ 643 h 1728"/>
              <a:gd name="T12" fmla="*/ 1444 w 1728"/>
              <a:gd name="T13" fmla="*/ 487 h 1728"/>
              <a:gd name="T14" fmla="*/ 1107 w 1728"/>
              <a:gd name="T15" fmla="*/ 487 h 1728"/>
              <a:gd name="T16" fmla="*/ 824 w 1728"/>
              <a:gd name="T17" fmla="*/ 1264 h 1728"/>
              <a:gd name="T18" fmla="*/ 824 w 1728"/>
              <a:gd name="T19" fmla="*/ 1264 h 1728"/>
              <a:gd name="T20" fmla="*/ 664 w 1728"/>
              <a:gd name="T21" fmla="*/ 1705 h 1728"/>
              <a:gd name="T22" fmla="*/ 0 w 1728"/>
              <a:gd name="T23" fmla="*/ 864 h 1728"/>
              <a:gd name="T24" fmla="*/ 631 w 1728"/>
              <a:gd name="T25" fmla="*/ 32 h 1728"/>
              <a:gd name="T26" fmla="*/ 465 w 1728"/>
              <a:gd name="T27" fmla="*/ 487 h 1728"/>
              <a:gd name="T28" fmla="*/ 465 w 1728"/>
              <a:gd name="T29" fmla="*/ 487 h 1728"/>
              <a:gd name="T30" fmla="*/ 190 w 1728"/>
              <a:gd name="T31" fmla="*/ 1243 h 1728"/>
              <a:gd name="T32" fmla="*/ 373 w 1728"/>
              <a:gd name="T33" fmla="*/ 1243 h 1728"/>
              <a:gd name="T34" fmla="*/ 607 w 1728"/>
              <a:gd name="T35" fmla="*/ 600 h 1728"/>
              <a:gd name="T36" fmla="*/ 745 w 1728"/>
              <a:gd name="T37" fmla="*/ 600 h 1728"/>
              <a:gd name="T38" fmla="*/ 511 w 1728"/>
              <a:gd name="T39" fmla="*/ 1243 h 1728"/>
              <a:gd name="T40" fmla="*/ 694 w 1728"/>
              <a:gd name="T41" fmla="*/ 1243 h 1728"/>
              <a:gd name="T42" fmla="*/ 912 w 1728"/>
              <a:gd name="T43" fmla="*/ 643 h 1728"/>
              <a:gd name="T44" fmla="*/ 802 w 1728"/>
              <a:gd name="T45" fmla="*/ 487 h 1728"/>
              <a:gd name="T46" fmla="*/ 649 w 1728"/>
              <a:gd name="T47" fmla="*/ 487 h 1728"/>
              <a:gd name="T48" fmla="*/ 825 w 1728"/>
              <a:gd name="T49" fmla="*/ 1 h 1728"/>
              <a:gd name="T50" fmla="*/ 864 w 1728"/>
              <a:gd name="T51" fmla="*/ 0 h 1728"/>
              <a:gd name="T52" fmla="*/ 1728 w 1728"/>
              <a:gd name="T53" fmla="*/ 864 h 1728"/>
              <a:gd name="T54" fmla="*/ 864 w 1728"/>
              <a:gd name="T55" fmla="*/ 1728 h 1728"/>
              <a:gd name="T56" fmla="*/ 1387 w 1728"/>
              <a:gd name="T57" fmla="*/ 600 h 1728"/>
              <a:gd name="T58" fmla="*/ 1249 w 1728"/>
              <a:gd name="T59" fmla="*/ 600 h 1728"/>
              <a:gd name="T60" fmla="*/ 1057 w 1728"/>
              <a:gd name="T61" fmla="*/ 1129 h 1728"/>
              <a:gd name="T62" fmla="*/ 1194 w 1728"/>
              <a:gd name="T63" fmla="*/ 1129 h 1728"/>
              <a:gd name="T64" fmla="*/ 1387 w 1728"/>
              <a:gd name="T65" fmla="*/ 60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300" b="1" cap="none" spc="-75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2401" y="6478524"/>
            <a:ext cx="609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8524"/>
            <a:ext cx="3429893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0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2715761"/>
            <a:ext cx="6858000" cy="1608645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4422171"/>
            <a:ext cx="6858000" cy="1219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8008"/>
            <a:ext cx="1883664" cy="2510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03" y="6345071"/>
            <a:ext cx="8012545" cy="304800"/>
          </a:xfrm>
          <a:prstGeom prst="rect">
            <a:avLst/>
          </a:prstGeom>
          <a:noFill/>
        </p:spPr>
        <p:txBody>
          <a:bodyPr wrap="square" lIns="91424" tIns="45712" rIns="91424" bIns="45712" rtlCol="0">
            <a:noAutofit/>
          </a:bodyPr>
          <a:lstStyle/>
          <a:p>
            <a:pPr defTabSz="4571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B9B8BB"/>
                </a:solidFill>
                <a:cs typeface="HP Simplified"/>
              </a:rPr>
              <a:t>© Copyright 2014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62907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715761"/>
            <a:ext cx="6858000" cy="1608645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22171"/>
            <a:ext cx="6858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7680"/>
            <a:ext cx="1883664" cy="2511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263675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16994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accent5"/>
              </a:solidFill>
              <a:latin typeface="HP Simplified"/>
              <a:cs typeface="HP Simplified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1068168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21227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189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4407148"/>
            <a:ext cx="5148072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2317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189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72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1pPr marL="171446" indent="-171446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892" indent="-171446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50" indent="-169859">
              <a:defRPr sz="1400">
                <a:solidFill>
                  <a:srgbClr val="000000"/>
                </a:solidFill>
              </a:defRPr>
            </a:lvl3pPr>
            <a:lvl4pPr marL="690546" indent="-180971">
              <a:defRPr sz="1400">
                <a:solidFill>
                  <a:srgbClr val="000000"/>
                </a:solidFill>
              </a:defRPr>
            </a:lvl4pPr>
            <a:lvl5pPr marL="833417" indent="-150809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1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9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3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6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690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4002"/>
            <a:ext cx="3878263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4085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9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3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6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323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7"/>
            <a:ext cx="8460105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584960"/>
            <a:ext cx="252374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584963"/>
            <a:ext cx="2523744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584960"/>
            <a:ext cx="2527300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52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1398"/>
            <a:ext cx="3878263" cy="4296588"/>
          </a:xfrm>
        </p:spPr>
        <p:txBody>
          <a:bodyPr rtlCol="0" anchor="ctr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331469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1474" y="1001854"/>
            <a:ext cx="8460105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447223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P_logo_old_NewBlue_LAR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6426" y="482603"/>
            <a:ext cx="1898650" cy="25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4501" y="6216654"/>
            <a:ext cx="3117850" cy="55456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700" dirty="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gray">
          <a:xfrm>
            <a:off x="344488" y="6256870"/>
            <a:ext cx="322262" cy="19896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378" eaLnBrk="1" hangingPunct="1">
              <a:defRPr/>
            </a:pPr>
            <a:fld id="{00E0AE2F-AC63-4080-A591-35FB11CB0EC4}" type="slidenum">
              <a:rPr lang="en-US" sz="700" smtClean="0">
                <a:solidFill>
                  <a:srgbClr val="A6A6A6"/>
                </a:solidFill>
                <a:latin typeface="HP Simplified" pitchFamily="34" charset="0"/>
              </a:rPr>
              <a:pPr defTabSz="914378" eaLnBrk="1" hangingPunct="1">
                <a:defRPr/>
              </a:pPr>
              <a:t>‹#›</a:t>
            </a:fld>
            <a:endParaRPr lang="en-US" sz="70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7345" y="2384149"/>
            <a:ext cx="6453390" cy="1608645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7395" y="4003967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55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2" y="752966"/>
            <a:ext cx="8534719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342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42371"/>
            <a:ext cx="8534718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6" y="1193224"/>
            <a:ext cx="8179816" cy="4918655"/>
          </a:xfrm>
        </p:spPr>
        <p:txBody>
          <a:bodyPr wrap="square">
            <a:noAutofit/>
          </a:bodyPr>
          <a:lstStyle>
            <a:lvl1pPr marL="127362" indent="-127362">
              <a:defRPr b="0">
                <a:solidFill>
                  <a:schemeClr val="tx1"/>
                </a:solidFill>
              </a:defRPr>
            </a:lvl1pPr>
            <a:lvl2pPr marL="255914" indent="-135694">
              <a:defRPr>
                <a:solidFill>
                  <a:srgbClr val="000000"/>
                </a:solidFill>
              </a:defRPr>
            </a:lvl2pPr>
            <a:lvl3pPr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>
              <a:spcAft>
                <a:spcPts val="30"/>
              </a:spcAft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>
              <a:spcAft>
                <a:spcPts val="30"/>
              </a:spcAft>
              <a:defRPr>
                <a:solidFill>
                  <a:srgbClr val="000000"/>
                </a:solidFill>
              </a:defRPr>
            </a:lvl5pPr>
            <a:lvl6pPr marL="516589" indent="-169023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"/>
              </a:spcAft>
              <a:buFont typeface="HP Simplified" pitchFamily="34" charset="0"/>
              <a:buChar char="-"/>
              <a:defRPr lang="en-US" sz="1050" b="0" i="0" kern="1200" dirty="0">
                <a:solidFill>
                  <a:srgbClr val="000000"/>
                </a:solidFill>
                <a:latin typeface="+mn-lt"/>
                <a:ea typeface="+mn-ea"/>
                <a:cs typeface="HP Simplified" pitchFamily="34" charset="0"/>
              </a:defRPr>
            </a:lvl6pPr>
            <a:lvl7pPr marL="685611" indent="-169023">
              <a:spcAft>
                <a:spcPts val="30"/>
              </a:spcAft>
              <a:defRPr sz="1050">
                <a:latin typeface="+mn-lt"/>
              </a:defRPr>
            </a:lvl7pPr>
          </a:lstStyle>
          <a:p>
            <a:pPr marL="127362" lvl="0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127362" lvl="1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127362" lvl="2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127362" lvl="3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127362" lvl="4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7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78524"/>
            <a:ext cx="609600" cy="219456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1" y="6478524"/>
            <a:ext cx="2133600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 noEditPoints="1"/>
          </p:cNvSpPr>
          <p:nvPr/>
        </p:nvSpPr>
        <p:spPr bwMode="invGray">
          <a:xfrm>
            <a:off x="8692319" y="6321203"/>
            <a:ext cx="267532" cy="356616"/>
          </a:xfrm>
          <a:custGeom>
            <a:avLst/>
            <a:gdLst>
              <a:gd name="T0" fmla="*/ 864 w 1728"/>
              <a:gd name="T1" fmla="*/ 1728 h 1728"/>
              <a:gd name="T2" fmla="*/ 838 w 1728"/>
              <a:gd name="T3" fmla="*/ 1728 h 1728"/>
              <a:gd name="T4" fmla="*/ 1015 w 1728"/>
              <a:gd name="T5" fmla="*/ 1243 h 1728"/>
              <a:gd name="T6" fmla="*/ 1258 w 1728"/>
              <a:gd name="T7" fmla="*/ 1243 h 1728"/>
              <a:gd name="T8" fmla="*/ 1362 w 1728"/>
              <a:gd name="T9" fmla="*/ 1170 h 1728"/>
              <a:gd name="T10" fmla="*/ 1554 w 1728"/>
              <a:gd name="T11" fmla="*/ 643 h 1728"/>
              <a:gd name="T12" fmla="*/ 1444 w 1728"/>
              <a:gd name="T13" fmla="*/ 487 h 1728"/>
              <a:gd name="T14" fmla="*/ 1107 w 1728"/>
              <a:gd name="T15" fmla="*/ 487 h 1728"/>
              <a:gd name="T16" fmla="*/ 824 w 1728"/>
              <a:gd name="T17" fmla="*/ 1264 h 1728"/>
              <a:gd name="T18" fmla="*/ 824 w 1728"/>
              <a:gd name="T19" fmla="*/ 1264 h 1728"/>
              <a:gd name="T20" fmla="*/ 664 w 1728"/>
              <a:gd name="T21" fmla="*/ 1705 h 1728"/>
              <a:gd name="T22" fmla="*/ 0 w 1728"/>
              <a:gd name="T23" fmla="*/ 864 h 1728"/>
              <a:gd name="T24" fmla="*/ 631 w 1728"/>
              <a:gd name="T25" fmla="*/ 32 h 1728"/>
              <a:gd name="T26" fmla="*/ 465 w 1728"/>
              <a:gd name="T27" fmla="*/ 487 h 1728"/>
              <a:gd name="T28" fmla="*/ 465 w 1728"/>
              <a:gd name="T29" fmla="*/ 487 h 1728"/>
              <a:gd name="T30" fmla="*/ 190 w 1728"/>
              <a:gd name="T31" fmla="*/ 1243 h 1728"/>
              <a:gd name="T32" fmla="*/ 373 w 1728"/>
              <a:gd name="T33" fmla="*/ 1243 h 1728"/>
              <a:gd name="T34" fmla="*/ 607 w 1728"/>
              <a:gd name="T35" fmla="*/ 600 h 1728"/>
              <a:gd name="T36" fmla="*/ 745 w 1728"/>
              <a:gd name="T37" fmla="*/ 600 h 1728"/>
              <a:gd name="T38" fmla="*/ 511 w 1728"/>
              <a:gd name="T39" fmla="*/ 1243 h 1728"/>
              <a:gd name="T40" fmla="*/ 694 w 1728"/>
              <a:gd name="T41" fmla="*/ 1243 h 1728"/>
              <a:gd name="T42" fmla="*/ 912 w 1728"/>
              <a:gd name="T43" fmla="*/ 643 h 1728"/>
              <a:gd name="T44" fmla="*/ 802 w 1728"/>
              <a:gd name="T45" fmla="*/ 487 h 1728"/>
              <a:gd name="T46" fmla="*/ 649 w 1728"/>
              <a:gd name="T47" fmla="*/ 487 h 1728"/>
              <a:gd name="T48" fmla="*/ 825 w 1728"/>
              <a:gd name="T49" fmla="*/ 1 h 1728"/>
              <a:gd name="T50" fmla="*/ 864 w 1728"/>
              <a:gd name="T51" fmla="*/ 0 h 1728"/>
              <a:gd name="T52" fmla="*/ 1728 w 1728"/>
              <a:gd name="T53" fmla="*/ 864 h 1728"/>
              <a:gd name="T54" fmla="*/ 864 w 1728"/>
              <a:gd name="T55" fmla="*/ 1728 h 1728"/>
              <a:gd name="T56" fmla="*/ 1387 w 1728"/>
              <a:gd name="T57" fmla="*/ 600 h 1728"/>
              <a:gd name="T58" fmla="*/ 1249 w 1728"/>
              <a:gd name="T59" fmla="*/ 600 h 1728"/>
              <a:gd name="T60" fmla="*/ 1057 w 1728"/>
              <a:gd name="T61" fmla="*/ 1129 h 1728"/>
              <a:gd name="T62" fmla="*/ 1194 w 1728"/>
              <a:gd name="T63" fmla="*/ 1129 h 1728"/>
              <a:gd name="T64" fmla="*/ 1387 w 1728"/>
              <a:gd name="T65" fmla="*/ 60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300" b="1" cap="none" spc="-75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2401" y="6478524"/>
            <a:ext cx="609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8524"/>
            <a:ext cx="3429893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45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2715761"/>
            <a:ext cx="6858000" cy="1608645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4422171"/>
            <a:ext cx="6858000" cy="1219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8008"/>
            <a:ext cx="1883664" cy="2510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03" y="6345071"/>
            <a:ext cx="8012545" cy="304800"/>
          </a:xfrm>
          <a:prstGeom prst="rect">
            <a:avLst/>
          </a:prstGeom>
          <a:noFill/>
        </p:spPr>
        <p:txBody>
          <a:bodyPr wrap="square" lIns="91424" tIns="45712" rIns="91424" bIns="45712" rtlCol="0">
            <a:noAutofit/>
          </a:bodyPr>
          <a:lstStyle/>
          <a:p>
            <a:pPr defTabSz="4571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B9B8BB"/>
                </a:solidFill>
                <a:cs typeface="HP Simplified"/>
              </a:rPr>
              <a:t>© Copyright 2014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542698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30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715761"/>
            <a:ext cx="6858000" cy="1608645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22171"/>
            <a:ext cx="6858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7680"/>
            <a:ext cx="1883664" cy="2511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292808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16994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accent5"/>
              </a:solidFill>
              <a:latin typeface="HP Simplified"/>
              <a:cs typeface="HP Simplified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358879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4002"/>
            <a:ext cx="3878263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5475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321227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189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7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4407148"/>
            <a:ext cx="5148072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48747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89474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3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3"/>
            <a:ext cx="8119872" cy="4305300"/>
          </a:xfrm>
        </p:spPr>
        <p:txBody>
          <a:bodyPr wrap="square">
            <a:noAutofit/>
          </a:bodyPr>
          <a:lstStyle>
            <a:lvl1pPr marL="171446" indent="-171446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892" indent="-171446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50" indent="-169859">
              <a:defRPr sz="1400">
                <a:solidFill>
                  <a:srgbClr val="000000"/>
                </a:solidFill>
              </a:defRPr>
            </a:lvl3pPr>
            <a:lvl4pPr marL="690546" indent="-180971">
              <a:defRPr sz="1400">
                <a:solidFill>
                  <a:srgbClr val="000000"/>
                </a:solidFill>
              </a:defRPr>
            </a:lvl4pPr>
            <a:lvl5pPr marL="833417" indent="-150809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35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9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3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6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738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4002"/>
            <a:ext cx="3878263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6722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7"/>
            <a:ext cx="8460105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584960"/>
            <a:ext cx="252374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584963"/>
            <a:ext cx="2523744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584960"/>
            <a:ext cx="2527300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8911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30" y="1581398"/>
            <a:ext cx="3878263" cy="4296588"/>
          </a:xfrm>
        </p:spPr>
        <p:txBody>
          <a:bodyPr rtlCol="0" anchor="ctr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331469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1474" y="1001854"/>
            <a:ext cx="8460105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55225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P_logo_old_NewBlue_LARG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6426" y="482603"/>
            <a:ext cx="1898650" cy="25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4501" y="6216654"/>
            <a:ext cx="3117850" cy="55456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700" dirty="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gray">
          <a:xfrm>
            <a:off x="344488" y="6256870"/>
            <a:ext cx="322262" cy="19896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378" eaLnBrk="1" hangingPunct="1">
              <a:defRPr/>
            </a:pPr>
            <a:fld id="{00E0AE2F-AC63-4080-A591-35FB11CB0EC4}" type="slidenum">
              <a:rPr lang="en-US" sz="700" smtClean="0">
                <a:solidFill>
                  <a:srgbClr val="A6A6A6"/>
                </a:solidFill>
                <a:latin typeface="HP Simplified" pitchFamily="34" charset="0"/>
              </a:rPr>
              <a:pPr defTabSz="914378" eaLnBrk="1" hangingPunct="1">
                <a:defRPr/>
              </a:pPr>
              <a:t>‹#›</a:t>
            </a:fld>
            <a:endParaRPr lang="en-US" sz="700" smtClean="0">
              <a:solidFill>
                <a:srgbClr val="A6A6A6"/>
              </a:solidFill>
              <a:latin typeface="HP Simplifie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7345" y="2384149"/>
            <a:ext cx="6453390" cy="1608645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7395" y="4003967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683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2" y="752966"/>
            <a:ext cx="8534719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342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42371"/>
            <a:ext cx="8534718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6" y="1193224"/>
            <a:ext cx="8179816" cy="4918655"/>
          </a:xfrm>
        </p:spPr>
        <p:txBody>
          <a:bodyPr wrap="square">
            <a:noAutofit/>
          </a:bodyPr>
          <a:lstStyle>
            <a:lvl1pPr marL="127362" indent="-127362">
              <a:defRPr b="0">
                <a:solidFill>
                  <a:schemeClr val="tx1"/>
                </a:solidFill>
              </a:defRPr>
            </a:lvl1pPr>
            <a:lvl2pPr marL="255914" indent="-135694">
              <a:defRPr>
                <a:solidFill>
                  <a:srgbClr val="000000"/>
                </a:solidFill>
              </a:defRPr>
            </a:lvl2pPr>
            <a:lvl3pPr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>
              <a:spcAft>
                <a:spcPts val="30"/>
              </a:spcAft>
              <a:defRPr lang="en-US" sz="105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>
              <a:spcAft>
                <a:spcPts val="30"/>
              </a:spcAft>
              <a:defRPr>
                <a:solidFill>
                  <a:srgbClr val="000000"/>
                </a:solidFill>
              </a:defRPr>
            </a:lvl5pPr>
            <a:lvl6pPr marL="516589" indent="-169023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"/>
              </a:spcAft>
              <a:buFont typeface="HP Simplified" pitchFamily="34" charset="0"/>
              <a:buChar char="-"/>
              <a:defRPr lang="en-US" sz="1050" b="0" i="0" kern="1200" dirty="0">
                <a:solidFill>
                  <a:srgbClr val="000000"/>
                </a:solidFill>
                <a:latin typeface="+mn-lt"/>
                <a:ea typeface="+mn-ea"/>
                <a:cs typeface="HP Simplified" pitchFamily="34" charset="0"/>
              </a:defRPr>
            </a:lvl6pPr>
            <a:lvl7pPr marL="685611" indent="-169023">
              <a:spcAft>
                <a:spcPts val="30"/>
              </a:spcAft>
              <a:defRPr sz="1050">
                <a:latin typeface="+mn-lt"/>
              </a:defRPr>
            </a:lvl7pPr>
          </a:lstStyle>
          <a:p>
            <a:pPr marL="127362" lvl="0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127362" lvl="1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127362" lvl="2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127362" lvl="3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127362" lvl="4" indent="-127362" algn="l" defTabSz="3428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16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6" y="313417"/>
            <a:ext cx="8460105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584960"/>
            <a:ext cx="252374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584963"/>
            <a:ext cx="2523744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584960"/>
            <a:ext cx="2527300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6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6543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78524"/>
            <a:ext cx="609600" cy="219456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1" y="6478524"/>
            <a:ext cx="2133600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8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 noEditPoints="1"/>
          </p:cNvSpPr>
          <p:nvPr/>
        </p:nvSpPr>
        <p:spPr bwMode="invGray">
          <a:xfrm>
            <a:off x="8692319" y="6321203"/>
            <a:ext cx="267532" cy="356616"/>
          </a:xfrm>
          <a:custGeom>
            <a:avLst/>
            <a:gdLst>
              <a:gd name="T0" fmla="*/ 864 w 1728"/>
              <a:gd name="T1" fmla="*/ 1728 h 1728"/>
              <a:gd name="T2" fmla="*/ 838 w 1728"/>
              <a:gd name="T3" fmla="*/ 1728 h 1728"/>
              <a:gd name="T4" fmla="*/ 1015 w 1728"/>
              <a:gd name="T5" fmla="*/ 1243 h 1728"/>
              <a:gd name="T6" fmla="*/ 1258 w 1728"/>
              <a:gd name="T7" fmla="*/ 1243 h 1728"/>
              <a:gd name="T8" fmla="*/ 1362 w 1728"/>
              <a:gd name="T9" fmla="*/ 1170 h 1728"/>
              <a:gd name="T10" fmla="*/ 1554 w 1728"/>
              <a:gd name="T11" fmla="*/ 643 h 1728"/>
              <a:gd name="T12" fmla="*/ 1444 w 1728"/>
              <a:gd name="T13" fmla="*/ 487 h 1728"/>
              <a:gd name="T14" fmla="*/ 1107 w 1728"/>
              <a:gd name="T15" fmla="*/ 487 h 1728"/>
              <a:gd name="T16" fmla="*/ 824 w 1728"/>
              <a:gd name="T17" fmla="*/ 1264 h 1728"/>
              <a:gd name="T18" fmla="*/ 824 w 1728"/>
              <a:gd name="T19" fmla="*/ 1264 h 1728"/>
              <a:gd name="T20" fmla="*/ 664 w 1728"/>
              <a:gd name="T21" fmla="*/ 1705 h 1728"/>
              <a:gd name="T22" fmla="*/ 0 w 1728"/>
              <a:gd name="T23" fmla="*/ 864 h 1728"/>
              <a:gd name="T24" fmla="*/ 631 w 1728"/>
              <a:gd name="T25" fmla="*/ 32 h 1728"/>
              <a:gd name="T26" fmla="*/ 465 w 1728"/>
              <a:gd name="T27" fmla="*/ 487 h 1728"/>
              <a:gd name="T28" fmla="*/ 465 w 1728"/>
              <a:gd name="T29" fmla="*/ 487 h 1728"/>
              <a:gd name="T30" fmla="*/ 190 w 1728"/>
              <a:gd name="T31" fmla="*/ 1243 h 1728"/>
              <a:gd name="T32" fmla="*/ 373 w 1728"/>
              <a:gd name="T33" fmla="*/ 1243 h 1728"/>
              <a:gd name="T34" fmla="*/ 607 w 1728"/>
              <a:gd name="T35" fmla="*/ 600 h 1728"/>
              <a:gd name="T36" fmla="*/ 745 w 1728"/>
              <a:gd name="T37" fmla="*/ 600 h 1728"/>
              <a:gd name="T38" fmla="*/ 511 w 1728"/>
              <a:gd name="T39" fmla="*/ 1243 h 1728"/>
              <a:gd name="T40" fmla="*/ 694 w 1728"/>
              <a:gd name="T41" fmla="*/ 1243 h 1728"/>
              <a:gd name="T42" fmla="*/ 912 w 1728"/>
              <a:gd name="T43" fmla="*/ 643 h 1728"/>
              <a:gd name="T44" fmla="*/ 802 w 1728"/>
              <a:gd name="T45" fmla="*/ 487 h 1728"/>
              <a:gd name="T46" fmla="*/ 649 w 1728"/>
              <a:gd name="T47" fmla="*/ 487 h 1728"/>
              <a:gd name="T48" fmla="*/ 825 w 1728"/>
              <a:gd name="T49" fmla="*/ 1 h 1728"/>
              <a:gd name="T50" fmla="*/ 864 w 1728"/>
              <a:gd name="T51" fmla="*/ 0 h 1728"/>
              <a:gd name="T52" fmla="*/ 1728 w 1728"/>
              <a:gd name="T53" fmla="*/ 864 h 1728"/>
              <a:gd name="T54" fmla="*/ 864 w 1728"/>
              <a:gd name="T55" fmla="*/ 1728 h 1728"/>
              <a:gd name="T56" fmla="*/ 1387 w 1728"/>
              <a:gd name="T57" fmla="*/ 600 h 1728"/>
              <a:gd name="T58" fmla="*/ 1249 w 1728"/>
              <a:gd name="T59" fmla="*/ 600 h 1728"/>
              <a:gd name="T60" fmla="*/ 1057 w 1728"/>
              <a:gd name="T61" fmla="*/ 1129 h 1728"/>
              <a:gd name="T62" fmla="*/ 1194 w 1728"/>
              <a:gd name="T63" fmla="*/ 1129 h 1728"/>
              <a:gd name="T64" fmla="*/ 1387 w 1728"/>
              <a:gd name="T65" fmla="*/ 60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300" b="1" cap="none" spc="-75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2401" y="6478524"/>
            <a:ext cx="609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8C511D-84D3-4EC1-B27C-C03EB3C3F53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8524"/>
            <a:ext cx="3429893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750" y="6478524"/>
            <a:ext cx="228600" cy="2194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96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5" y="2715761"/>
            <a:ext cx="6858000" cy="1608645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4422171"/>
            <a:ext cx="6858000" cy="1219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8008"/>
            <a:ext cx="1883664" cy="2510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03" y="6345071"/>
            <a:ext cx="8012545" cy="304800"/>
          </a:xfrm>
          <a:prstGeom prst="rect">
            <a:avLst/>
          </a:prstGeom>
          <a:noFill/>
        </p:spPr>
        <p:txBody>
          <a:bodyPr wrap="square" lIns="91424" tIns="45712" rIns="91424" bIns="45712" rtlCol="0">
            <a:noAutofit/>
          </a:bodyPr>
          <a:lstStyle/>
          <a:p>
            <a:pPr defTabSz="4571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B9B8BB"/>
                </a:solidFill>
                <a:cs typeface="HP Simplified"/>
              </a:rPr>
              <a:t>© Copyright 2014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941727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8C511D-84D3-4EC1-B27C-C03EB3C3F531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653B17-F536-4686-B66D-658EA648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8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313419"/>
            <a:ext cx="8123236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584960"/>
            <a:ext cx="8119872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4" y="6345071"/>
            <a:ext cx="801254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8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02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59" indent="-16985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05" indent="-180971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889" indent="-15080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5943" indent="0" algn="l" defTabSz="457189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313419"/>
            <a:ext cx="8123236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584960"/>
            <a:ext cx="8119872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4" y="6345071"/>
            <a:ext cx="801254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iming>
    <p:tnLst>
      <p:par>
        <p:cTn id="1" dur="indefinite" restart="never" nodeType="tmRoot"/>
      </p:par>
    </p:tnLst>
  </p:timing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02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59" indent="-16985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05" indent="-180971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889" indent="-15080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5943" indent="0" algn="l" defTabSz="457189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313419"/>
            <a:ext cx="8123236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584960"/>
            <a:ext cx="8119872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4" y="6345071"/>
            <a:ext cx="801254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0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iming>
    <p:tnLst>
      <p:par>
        <p:cTn id="1" dur="indefinite" restart="never" nodeType="tmRoot"/>
      </p:par>
    </p:tnLst>
  </p:timing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02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59" indent="-16985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05" indent="-180971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889" indent="-15080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5943" indent="0" algn="l" defTabSz="457189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313419"/>
            <a:ext cx="8123236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584960"/>
            <a:ext cx="8119872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4" y="6345071"/>
            <a:ext cx="801254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3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iming>
    <p:tnLst>
      <p:par>
        <p:cTn id="1" dur="indefinite" restart="never" nodeType="tmRoot"/>
      </p:par>
    </p:tnLst>
  </p:timing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02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59" indent="-16985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05" indent="-180971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889" indent="-15080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5943" indent="0" algn="l" defTabSz="457189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313419"/>
            <a:ext cx="8123236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584960"/>
            <a:ext cx="8119872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4" y="6345071"/>
            <a:ext cx="801254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6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iming>
    <p:tnLst>
      <p:par>
        <p:cTn id="1" dur="indefinite" restart="never" nodeType="tmRoot"/>
      </p:par>
    </p:tnLst>
  </p:timing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02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59" indent="-16985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05" indent="-180971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889" indent="-15080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5943" indent="0" algn="l" defTabSz="457189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313419"/>
            <a:ext cx="8123236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584960"/>
            <a:ext cx="8119872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4" y="6345071"/>
            <a:ext cx="801254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7" y="6384649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378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378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3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iming>
    <p:tnLst>
      <p:par>
        <p:cTn id="1" dur="indefinite" restart="never" nodeType="tmRoot"/>
      </p:par>
    </p:tnLst>
  </p:timing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02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59" indent="-16985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05" indent="-180971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889" indent="-150809" algn="l" defTabSz="45718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5943" indent="0" algn="l" defTabSz="457189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vertica/DistributedR/" TargetMode="External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Forest in </a:t>
            </a:r>
            <a:br>
              <a:rPr lang="en-US" dirty="0" smtClean="0"/>
            </a:br>
            <a:r>
              <a:rPr lang="en-US" dirty="0" smtClean="0"/>
              <a:t>Distributed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Arash</a:t>
            </a:r>
            <a:r>
              <a:rPr lang="en-US" dirty="0" smtClean="0"/>
              <a:t> </a:t>
            </a:r>
            <a:r>
              <a:rPr lang="en-US" dirty="0" err="1" smtClean="0"/>
              <a:t>Fard</a:t>
            </a:r>
            <a:endParaRPr lang="en-US" dirty="0" smtClean="0"/>
          </a:p>
          <a:p>
            <a:r>
              <a:rPr lang="en-US" dirty="0" err="1" smtClean="0"/>
              <a:t>Vishrut</a:t>
            </a:r>
            <a:r>
              <a:rPr lang="en-US" dirty="0" smtClean="0"/>
              <a:t> Gupta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63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R</a:t>
            </a:r>
          </a:p>
          <a:p>
            <a:r>
              <a:rPr lang="en-US" dirty="0"/>
              <a:t>	</a:t>
            </a:r>
            <a:r>
              <a:rPr lang="en-US" dirty="0" smtClean="0"/>
              <a:t>multi-core and distributed</a:t>
            </a:r>
          </a:p>
          <a:p>
            <a:r>
              <a:rPr lang="en-US" dirty="0" smtClean="0"/>
              <a:t>Random Forest in Distributed R</a:t>
            </a:r>
          </a:p>
          <a:p>
            <a:r>
              <a:rPr lang="en-US" dirty="0"/>
              <a:t>	</a:t>
            </a:r>
            <a:r>
              <a:rPr lang="en-US" dirty="0" smtClean="0"/>
              <a:t>Two parallel implementations optimized for different scenarios</a:t>
            </a:r>
          </a:p>
          <a:p>
            <a:endParaRPr lang="en-US" dirty="0"/>
          </a:p>
          <a:p>
            <a:r>
              <a:rPr lang="en-US" dirty="0" smtClean="0"/>
              <a:t>Email: vishrut.gupta@hp.com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8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Comparison </a:t>
            </a:r>
            <a:r>
              <a:rPr lang="en-US" dirty="0" smtClean="0"/>
              <a:t>with Other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reported results on MNIST 8.1M observations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wiseRF</a:t>
            </a:r>
            <a:r>
              <a:rPr lang="en-US" dirty="0" smtClean="0">
                <a:solidFill>
                  <a:schemeClr val="tx1"/>
                </a:solidFill>
              </a:rPr>
              <a:t> – 8 min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H20 – 19 min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Spark Sequoia Forest - 6 min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Spark MLLIB - crashed</a:t>
            </a:r>
            <a:endParaRPr lang="en-US" dirty="0" smtClean="0">
              <a:solidFill>
                <a:schemeClr val="tx1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Distributed R – 10 min</a:t>
            </a:r>
          </a:p>
          <a:p>
            <a:r>
              <a:rPr lang="en-US" dirty="0"/>
              <a:t>Distributed R is competitive</a:t>
            </a:r>
          </a:p>
          <a:p>
            <a:endParaRPr lang="en-US" dirty="0"/>
          </a:p>
          <a:p>
            <a:r>
              <a:rPr lang="en-US" dirty="0" smtClean="0"/>
              <a:t>Disclaimer: These results were run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115829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2064506"/>
            <a:ext cx="8119872" cy="3219768"/>
          </a:xfrm>
        </p:spPr>
        <p:txBody>
          <a:bodyPr/>
          <a:lstStyle/>
          <a:p>
            <a:r>
              <a:rPr lang="en-US" dirty="0"/>
              <a:t>Distributed R is a scalable high-performance platform for the R language </a:t>
            </a:r>
            <a:r>
              <a:rPr lang="en-US" dirty="0" smtClean="0"/>
              <a:t>that can leverage </a:t>
            </a:r>
            <a:r>
              <a:rPr lang="en-US" dirty="0" smtClean="0"/>
              <a:t>the resources of </a:t>
            </a:r>
            <a:r>
              <a:rPr lang="en-US" dirty="0" smtClean="0"/>
              <a:t>multiple machines</a:t>
            </a:r>
          </a:p>
          <a:p>
            <a:r>
              <a:rPr lang="en-US" dirty="0" smtClean="0"/>
              <a:t>Easy to </a:t>
            </a:r>
            <a:r>
              <a:rPr lang="en-US" dirty="0" smtClean="0"/>
              <a:t>use:</a:t>
            </a:r>
            <a:endParaRPr lang="en-US" dirty="0" smtClean="0"/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library(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distributedR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distributedR_start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 page: </a:t>
            </a:r>
            <a:r>
              <a:rPr lang="en-US" dirty="0" smtClean="0">
                <a:hlinkClick r:id="rId3"/>
              </a:rPr>
              <a:t>https://github.com/vertica/DistributedR/</a:t>
            </a:r>
            <a:endParaRPr lang="en-US" dirty="0" smtClean="0"/>
          </a:p>
          <a:p>
            <a:r>
              <a:rPr lang="en-US" dirty="0" smtClean="0"/>
              <a:t>Coming Soon: CRAN installation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31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Standard Master – Worker framework</a:t>
            </a:r>
          </a:p>
          <a:p>
            <a:r>
              <a:rPr lang="en-US" dirty="0" smtClean="0"/>
              <a:t>Distributed data structures: </a:t>
            </a:r>
          </a:p>
          <a:p>
            <a:r>
              <a:rPr lang="en-US" dirty="0"/>
              <a:t>	</a:t>
            </a:r>
            <a:r>
              <a:rPr lang="en-US" sz="1500" dirty="0" err="1">
                <a:solidFill>
                  <a:schemeClr val="tx1"/>
                </a:solidFill>
              </a:rPr>
              <a:t>darray</a:t>
            </a:r>
            <a:r>
              <a:rPr lang="en-US" sz="1500" dirty="0">
                <a:solidFill>
                  <a:schemeClr val="tx1"/>
                </a:solidFill>
              </a:rPr>
              <a:t> – distributed array</a:t>
            </a:r>
          </a:p>
          <a:p>
            <a:r>
              <a:rPr lang="en-US" sz="1500" dirty="0">
                <a:solidFill>
                  <a:schemeClr val="tx1"/>
                </a:solidFill>
              </a:rPr>
              <a:t>	</a:t>
            </a:r>
            <a:r>
              <a:rPr lang="en-US" sz="1500" dirty="0" err="1">
                <a:solidFill>
                  <a:schemeClr val="tx1"/>
                </a:solidFill>
              </a:rPr>
              <a:t>dframe</a:t>
            </a:r>
            <a:r>
              <a:rPr lang="en-US" sz="1500" dirty="0">
                <a:solidFill>
                  <a:schemeClr val="tx1"/>
                </a:solidFill>
              </a:rPr>
              <a:t> – distributed data frame</a:t>
            </a:r>
          </a:p>
          <a:p>
            <a:r>
              <a:rPr lang="en-US" sz="1500" dirty="0">
                <a:solidFill>
                  <a:schemeClr val="tx1"/>
                </a:solidFill>
              </a:rPr>
              <a:t>	</a:t>
            </a:r>
            <a:r>
              <a:rPr lang="en-US" sz="1500" dirty="0" err="1">
                <a:solidFill>
                  <a:schemeClr val="tx1"/>
                </a:solidFill>
              </a:rPr>
              <a:t>dlist</a:t>
            </a:r>
            <a:r>
              <a:rPr lang="en-US" sz="1500" dirty="0">
                <a:solidFill>
                  <a:schemeClr val="tx1"/>
                </a:solidFill>
              </a:rPr>
              <a:t> – distributed list</a:t>
            </a:r>
          </a:p>
          <a:p>
            <a:r>
              <a:rPr lang="en-US" dirty="0" smtClean="0"/>
              <a:t>Parallel execution:</a:t>
            </a:r>
          </a:p>
          <a:p>
            <a:r>
              <a:rPr lang="en-US" sz="1500" dirty="0">
                <a:solidFill>
                  <a:schemeClr val="tx1"/>
                </a:solidFill>
              </a:rPr>
              <a:t>	</a:t>
            </a:r>
            <a:r>
              <a:rPr lang="en-US" sz="1500" dirty="0" err="1">
                <a:solidFill>
                  <a:schemeClr val="tx1"/>
                </a:solidFill>
              </a:rPr>
              <a:t>foreach</a:t>
            </a:r>
            <a:r>
              <a:rPr lang="en-US" sz="1500" dirty="0">
                <a:solidFill>
                  <a:schemeClr val="tx1"/>
                </a:solidFill>
              </a:rPr>
              <a:t> – function executed remotely </a:t>
            </a:r>
            <a:r>
              <a:rPr lang="en-US" dirty="0" smtClean="0"/>
              <a:t>Master is a normal R console </a:t>
            </a:r>
          </a:p>
          <a:p>
            <a:r>
              <a:rPr lang="en-US" dirty="0"/>
              <a:t>	</a:t>
            </a:r>
            <a:r>
              <a:rPr lang="en-US" sz="1500" dirty="0">
                <a:solidFill>
                  <a:schemeClr val="tx1"/>
                </a:solidFill>
              </a:rPr>
              <a:t>can run standard R packages</a:t>
            </a:r>
          </a:p>
          <a:p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" name="Picture Placeholder 27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344" r="34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37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 in Distributed 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u="sng" dirty="0" err="1"/>
              <a:t>hpdRF_parallelForest</a:t>
            </a:r>
            <a:endParaRPr lang="en-US" sz="24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for small/medium sized data</a:t>
            </a:r>
          </a:p>
          <a:p>
            <a:r>
              <a:rPr lang="en-US" dirty="0" smtClean="0"/>
              <a:t>Embarrassingly</a:t>
            </a:r>
            <a:r>
              <a:rPr lang="en-US" dirty="0" smtClean="0"/>
              <a:t> parallel </a:t>
            </a:r>
          </a:p>
          <a:p>
            <a:pPr lvl="1"/>
            <a:r>
              <a:rPr lang="en-US" dirty="0" smtClean="0"/>
              <a:t>	E</a:t>
            </a:r>
            <a:r>
              <a:rPr lang="en-US" dirty="0" smtClean="0"/>
              <a:t>ach worker builds fraction of trees</a:t>
            </a:r>
          </a:p>
          <a:p>
            <a:pPr lvl="1"/>
            <a:r>
              <a:rPr lang="en-US" dirty="0" smtClean="0"/>
              <a:t>	Each worker needs the entire data</a:t>
            </a:r>
            <a:endParaRPr lang="en-US" dirty="0" smtClean="0"/>
          </a:p>
          <a:p>
            <a:r>
              <a:rPr lang="en-US" dirty="0" smtClean="0"/>
              <a:t>Calls random forest package</a:t>
            </a:r>
          </a:p>
          <a:p>
            <a:pPr lvl="1"/>
            <a:r>
              <a:rPr lang="en-US" dirty="0" smtClean="0"/>
              <a:t>	Very memory intensive</a:t>
            </a:r>
          </a:p>
          <a:p>
            <a:pPr lvl="1"/>
            <a:r>
              <a:rPr lang="en-US" dirty="0" smtClean="0"/>
              <a:t>	Doesn’t scale well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u="sng" dirty="0" err="1"/>
              <a:t>hpdRF_parallelTree</a:t>
            </a:r>
            <a:endParaRPr lang="en-US" sz="24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Great for large sized data: 1 GB + </a:t>
            </a:r>
          </a:p>
          <a:p>
            <a:r>
              <a:rPr lang="en-US" dirty="0" smtClean="0"/>
              <a:t>Not Embarrassingly parallel</a:t>
            </a:r>
          </a:p>
          <a:p>
            <a:pPr lvl="1"/>
            <a:r>
              <a:rPr lang="en-US" dirty="0" smtClean="0"/>
              <a:t>	Doesn’t require all data to be on worker</a:t>
            </a:r>
          </a:p>
          <a:p>
            <a:pPr lvl="1"/>
            <a:r>
              <a:rPr lang="en-US" dirty="0" smtClean="0"/>
              <a:t>	Scales better than </a:t>
            </a:r>
            <a:r>
              <a:rPr lang="en-US" dirty="0" err="1" smtClean="0"/>
              <a:t>hpdRF_parallelForest</a:t>
            </a:r>
            <a:endParaRPr lang="en-US" dirty="0" smtClean="0"/>
          </a:p>
          <a:p>
            <a:pPr lvl="1"/>
            <a:r>
              <a:rPr lang="en-US" dirty="0" smtClean="0"/>
              <a:t>	Smaller output model</a:t>
            </a:r>
          </a:p>
          <a:p>
            <a:r>
              <a:rPr lang="en-US" dirty="0" smtClean="0"/>
              <a:t>Larger Distributed R overhead</a:t>
            </a:r>
          </a:p>
          <a:p>
            <a:r>
              <a:rPr lang="en-US" dirty="0" smtClean="0"/>
              <a:t>Approximate Algorithm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93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hpdRF_parallelTree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Distribute data across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Recursively on leaf nodes: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Compute local histograms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Combine global histograms and compute optimal split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Workers work together to find </a:t>
            </a:r>
            <a:r>
              <a:rPr lang="en-US" dirty="0" smtClean="0">
                <a:solidFill>
                  <a:schemeClr val="tx1"/>
                </a:solidFill>
              </a:rPr>
              <a:t>best split</a:t>
            </a:r>
            <a:endParaRPr lang="en-US" sz="15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Update tree with decision </a:t>
            </a:r>
            <a:r>
              <a:rPr lang="en-US" dirty="0" smtClean="0">
                <a:solidFill>
                  <a:schemeClr val="tx1"/>
                </a:solidFill>
              </a:rPr>
              <a:t>rule and create new leaf nodes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734378" y="1978739"/>
            <a:ext cx="3828843" cy="3375318"/>
            <a:chOff x="6592595" y="1421177"/>
            <a:chExt cx="5105123" cy="4500424"/>
          </a:xfrm>
        </p:grpSpPr>
        <p:sp>
          <p:nvSpPr>
            <p:cNvPr id="12" name="Oval 11"/>
            <p:cNvSpPr/>
            <p:nvPr/>
          </p:nvSpPr>
          <p:spPr>
            <a:xfrm>
              <a:off x="8718575" y="3503533"/>
              <a:ext cx="659846" cy="2213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X7 &gt; 5</a:t>
              </a:r>
              <a:endPara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401665" y="4615855"/>
              <a:ext cx="836786" cy="584307"/>
              <a:chOff x="4720282" y="4119938"/>
              <a:chExt cx="1005015" cy="935248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5115699" y="4119938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371070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4720282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107" name="Straight Connector 106"/>
              <p:cNvCxnSpPr>
                <a:stCxn id="104" idx="3"/>
                <a:endCxn id="106" idx="7"/>
              </p:cNvCxnSpPr>
              <p:nvPr/>
            </p:nvCxnSpPr>
            <p:spPr>
              <a:xfrm flipH="1">
                <a:off x="5022634" y="4422290"/>
                <a:ext cx="144940" cy="330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104" idx="5"/>
                <a:endCxn id="105" idx="0"/>
              </p:cNvCxnSpPr>
              <p:nvPr/>
            </p:nvCxnSpPr>
            <p:spPr>
              <a:xfrm>
                <a:off x="5418051" y="4422290"/>
                <a:ext cx="130133" cy="2786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>
              <a:stCxn id="104" idx="7"/>
              <a:endCxn id="78" idx="3"/>
            </p:cNvCxnSpPr>
            <p:nvPr/>
          </p:nvCxnSpPr>
          <p:spPr>
            <a:xfrm flipV="1">
              <a:off x="7982636" y="4420847"/>
              <a:ext cx="202984" cy="2274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8359179" y="4611669"/>
              <a:ext cx="836786" cy="584307"/>
              <a:chOff x="4720282" y="4119938"/>
              <a:chExt cx="1005015" cy="935248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115699" y="4119938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371070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720282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101" name="Straight Connector 100"/>
              <p:cNvCxnSpPr>
                <a:stCxn id="98" idx="3"/>
                <a:endCxn id="100" idx="7"/>
              </p:cNvCxnSpPr>
              <p:nvPr/>
            </p:nvCxnSpPr>
            <p:spPr>
              <a:xfrm flipH="1">
                <a:off x="5022634" y="4422290"/>
                <a:ext cx="144940" cy="330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98" idx="5"/>
                <a:endCxn id="99" idx="0"/>
              </p:cNvCxnSpPr>
              <p:nvPr/>
            </p:nvCxnSpPr>
            <p:spPr>
              <a:xfrm>
                <a:off x="5418051" y="4422290"/>
                <a:ext cx="130133" cy="2786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9973761" y="4611669"/>
              <a:ext cx="836786" cy="584307"/>
              <a:chOff x="4720282" y="4119938"/>
              <a:chExt cx="1005015" cy="935248"/>
            </a:xfrm>
          </p:grpSpPr>
          <p:sp>
            <p:nvSpPr>
              <p:cNvPr id="92" name="Oval 91"/>
              <p:cNvSpPr/>
              <p:nvPr/>
            </p:nvSpPr>
            <p:spPr>
              <a:xfrm>
                <a:off x="5115699" y="4119938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371070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4720282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95" name="Straight Connector 94"/>
              <p:cNvCxnSpPr>
                <a:stCxn id="92" idx="3"/>
                <a:endCxn id="94" idx="7"/>
              </p:cNvCxnSpPr>
              <p:nvPr/>
            </p:nvCxnSpPr>
            <p:spPr>
              <a:xfrm flipH="1">
                <a:off x="5022634" y="4422290"/>
                <a:ext cx="144940" cy="330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92" idx="5"/>
                <a:endCxn id="93" idx="0"/>
              </p:cNvCxnSpPr>
              <p:nvPr/>
            </p:nvCxnSpPr>
            <p:spPr>
              <a:xfrm>
                <a:off x="5418051" y="4422290"/>
                <a:ext cx="130133" cy="2786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>
              <a:stCxn id="77" idx="4"/>
              <a:endCxn id="98" idx="0"/>
            </p:cNvCxnSpPr>
            <p:nvPr/>
          </p:nvCxnSpPr>
          <p:spPr>
            <a:xfrm>
              <a:off x="8831748" y="4453257"/>
              <a:ext cx="4127" cy="1584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9" idx="5"/>
              <a:endCxn id="92" idx="1"/>
            </p:cNvCxnSpPr>
            <p:nvPr/>
          </p:nvCxnSpPr>
          <p:spPr>
            <a:xfrm>
              <a:off x="9930569" y="4423262"/>
              <a:ext cx="415613" cy="220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8142428" y="3692432"/>
              <a:ext cx="1831332" cy="1507733"/>
              <a:chOff x="8142428" y="3692432"/>
              <a:chExt cx="1831332" cy="1507733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9322167" y="3868949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471657" y="3868949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684281" y="4231949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142428" y="4231949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9678827" y="4234364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9150692" y="4234364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81" name="Straight Connector 80"/>
              <p:cNvCxnSpPr>
                <a:stCxn id="12" idx="3"/>
                <a:endCxn id="76" idx="7"/>
              </p:cNvCxnSpPr>
              <p:nvPr/>
            </p:nvCxnSpPr>
            <p:spPr>
              <a:xfrm flipH="1">
                <a:off x="8723399" y="3692432"/>
                <a:ext cx="91808" cy="2089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76" idx="3"/>
                <a:endCxn id="78" idx="7"/>
              </p:cNvCxnSpPr>
              <p:nvPr/>
            </p:nvCxnSpPr>
            <p:spPr>
              <a:xfrm flipH="1">
                <a:off x="8394170" y="4057847"/>
                <a:ext cx="120679" cy="2065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76" idx="5"/>
                <a:endCxn id="77" idx="0"/>
              </p:cNvCxnSpPr>
              <p:nvPr/>
            </p:nvCxnSpPr>
            <p:spPr>
              <a:xfrm>
                <a:off x="8723398" y="4057847"/>
                <a:ext cx="108350" cy="1741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75" idx="3"/>
                <a:endCxn id="80" idx="0"/>
              </p:cNvCxnSpPr>
              <p:nvPr/>
            </p:nvCxnSpPr>
            <p:spPr>
              <a:xfrm flipH="1">
                <a:off x="9298159" y="4057847"/>
                <a:ext cx="67199" cy="1765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75" idx="5"/>
                <a:endCxn id="79" idx="0"/>
              </p:cNvCxnSpPr>
              <p:nvPr/>
            </p:nvCxnSpPr>
            <p:spPr>
              <a:xfrm>
                <a:off x="9573909" y="4057847"/>
                <a:ext cx="252386" cy="1765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12" idx="5"/>
                <a:endCxn id="75" idx="1"/>
              </p:cNvCxnSpPr>
              <p:nvPr/>
            </p:nvCxnSpPr>
            <p:spPr>
              <a:xfrm>
                <a:off x="9281789" y="3692432"/>
                <a:ext cx="83569" cy="2089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val 86"/>
              <p:cNvSpPr/>
              <p:nvPr/>
            </p:nvSpPr>
            <p:spPr>
              <a:xfrm>
                <a:off x="9628081" y="4978857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9254966" y="4978857"/>
                <a:ext cx="294933" cy="2213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89" name="Straight Connector 88"/>
              <p:cNvCxnSpPr>
                <a:stCxn id="80" idx="4"/>
                <a:endCxn id="88" idx="1"/>
              </p:cNvCxnSpPr>
              <p:nvPr/>
            </p:nvCxnSpPr>
            <p:spPr>
              <a:xfrm flipH="1">
                <a:off x="9298158" y="4455671"/>
                <a:ext cx="2" cy="5555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80" idx="5"/>
                <a:endCxn id="87" idx="1"/>
              </p:cNvCxnSpPr>
              <p:nvPr/>
            </p:nvCxnSpPr>
            <p:spPr>
              <a:xfrm>
                <a:off x="9402434" y="4423262"/>
                <a:ext cx="268838" cy="58800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9628081" y="5337294"/>
              <a:ext cx="836786" cy="584307"/>
              <a:chOff x="4720282" y="4119938"/>
              <a:chExt cx="1005015" cy="935248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5115699" y="4119938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371070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720282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73" name="Straight Connector 72"/>
              <p:cNvCxnSpPr>
                <a:stCxn id="70" idx="3"/>
                <a:endCxn id="72" idx="7"/>
              </p:cNvCxnSpPr>
              <p:nvPr/>
            </p:nvCxnSpPr>
            <p:spPr>
              <a:xfrm flipH="1">
                <a:off x="5022634" y="4422290"/>
                <a:ext cx="144940" cy="330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70" idx="5"/>
                <a:endCxn id="71" idx="0"/>
              </p:cNvCxnSpPr>
              <p:nvPr/>
            </p:nvCxnSpPr>
            <p:spPr>
              <a:xfrm>
                <a:off x="5418051" y="4422290"/>
                <a:ext cx="130133" cy="2786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8530660" y="5321980"/>
              <a:ext cx="836786" cy="584307"/>
              <a:chOff x="4720282" y="4119938"/>
              <a:chExt cx="1005015" cy="935248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5115699" y="4119938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371070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720282" y="4700959"/>
                <a:ext cx="354227" cy="3542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67" name="Straight Connector 66"/>
              <p:cNvCxnSpPr>
                <a:stCxn id="64" idx="3"/>
                <a:endCxn id="66" idx="7"/>
              </p:cNvCxnSpPr>
              <p:nvPr/>
            </p:nvCxnSpPr>
            <p:spPr>
              <a:xfrm flipH="1">
                <a:off x="5022634" y="4422290"/>
                <a:ext cx="144940" cy="330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4" idx="5"/>
                <a:endCxn id="65" idx="0"/>
              </p:cNvCxnSpPr>
              <p:nvPr/>
            </p:nvCxnSpPr>
            <p:spPr>
              <a:xfrm>
                <a:off x="5418051" y="4422290"/>
                <a:ext cx="130133" cy="2786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>
              <a:stCxn id="88" idx="3"/>
              <a:endCxn id="64" idx="7"/>
            </p:cNvCxnSpPr>
            <p:nvPr/>
          </p:nvCxnSpPr>
          <p:spPr>
            <a:xfrm flipH="1">
              <a:off x="9111631" y="5167755"/>
              <a:ext cx="186526" cy="1866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7" idx="5"/>
              <a:endCxn id="70" idx="1"/>
            </p:cNvCxnSpPr>
            <p:nvPr/>
          </p:nvCxnSpPr>
          <p:spPr>
            <a:xfrm>
              <a:off x="9879822" y="5167755"/>
              <a:ext cx="120679" cy="2019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592595" y="2539115"/>
              <a:ext cx="21259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948586" y="1972307"/>
              <a:ext cx="0" cy="566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948586" y="1972307"/>
              <a:ext cx="1833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7131975" y="1972307"/>
              <a:ext cx="0" cy="566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126581" y="1739661"/>
              <a:ext cx="0" cy="5668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126581" y="1739660"/>
              <a:ext cx="1833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09969" y="1739661"/>
              <a:ext cx="0" cy="799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748909" y="2019807"/>
              <a:ext cx="0" cy="5193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748909" y="2019806"/>
              <a:ext cx="1833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7932298" y="2019807"/>
              <a:ext cx="0" cy="5193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925581" y="1766983"/>
              <a:ext cx="0" cy="5193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925581" y="1766981"/>
              <a:ext cx="1833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8108970" y="1766983"/>
              <a:ext cx="0" cy="772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8117292" y="1926088"/>
              <a:ext cx="0" cy="5193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117292" y="1926087"/>
              <a:ext cx="1833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8300681" y="1926089"/>
              <a:ext cx="0" cy="613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00470" y="2615254"/>
              <a:ext cx="1728076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1    2    3     4     5    6    7     8</a:t>
              </a:r>
              <a:endParaRPr lang="en-US" sz="6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8684282" y="1853869"/>
              <a:ext cx="607050" cy="1659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8684280" y="2149963"/>
              <a:ext cx="607052" cy="1363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8684280" y="2306468"/>
              <a:ext cx="607052" cy="3087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8718574" y="2445395"/>
              <a:ext cx="572758" cy="5336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0" idx="2"/>
              <a:endCxn id="12" idx="1"/>
            </p:cNvCxnSpPr>
            <p:nvPr/>
          </p:nvCxnSpPr>
          <p:spPr>
            <a:xfrm>
              <a:off x="7564508" y="2861476"/>
              <a:ext cx="1250698" cy="6744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9298048" y="1663350"/>
              <a:ext cx="1729836" cy="1526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7" name="Straight Connector 46"/>
            <p:cNvCxnSpPr>
              <a:stCxn id="46" idx="1"/>
              <a:endCxn id="46" idx="3"/>
            </p:cNvCxnSpPr>
            <p:nvPr/>
          </p:nvCxnSpPr>
          <p:spPr>
            <a:xfrm>
              <a:off x="9298048" y="2426364"/>
              <a:ext cx="17298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298048" y="2039984"/>
              <a:ext cx="17298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311378" y="2801369"/>
              <a:ext cx="17057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9529477" y="1421177"/>
              <a:ext cx="3595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X7</a:t>
              </a:r>
              <a:endParaRPr lang="en-US" sz="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573907" y="1766981"/>
              <a:ext cx="201638" cy="86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617099" y="2149963"/>
              <a:ext cx="158446" cy="105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617099" y="2460860"/>
              <a:ext cx="158446" cy="469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196880" y="3532384"/>
              <a:ext cx="150083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Scan feature 7 </a:t>
              </a:r>
            </a:p>
            <a:p>
              <a:r>
                <a:rPr lang="en-US" sz="900" dirty="0"/>
                <a:t>to create histogram</a:t>
              </a:r>
              <a:endParaRPr lang="en-US" sz="900" dirty="0"/>
            </a:p>
          </p:txBody>
        </p:sp>
        <p:cxnSp>
          <p:nvCxnSpPr>
            <p:cNvPr id="55" name="Straight Arrow Connector 54"/>
            <p:cNvCxnSpPr>
              <a:stCxn id="54" idx="0"/>
            </p:cNvCxnSpPr>
            <p:nvPr/>
          </p:nvCxnSpPr>
          <p:spPr>
            <a:xfrm flipH="1" flipV="1">
              <a:off x="9704986" y="3189381"/>
              <a:ext cx="1242313" cy="3430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870963" y="3133892"/>
              <a:ext cx="145409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Compute best split from histogram</a:t>
              </a:r>
              <a:endParaRPr lang="en-US" sz="9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678827" y="1663350"/>
              <a:ext cx="52316" cy="152602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126583" y="3923358"/>
              <a:ext cx="10213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Build tree recursively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293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Random Forest in Distributed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is extremely similar to </a:t>
            </a:r>
            <a:r>
              <a:rPr lang="en-US" dirty="0" err="1" smtClean="0"/>
              <a:t>randomForest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Some additional arguments required</a:t>
            </a:r>
          </a:p>
          <a:p>
            <a:pPr lvl="1"/>
            <a:r>
              <a:rPr lang="en-US" sz="1500" dirty="0"/>
              <a:t>	</a:t>
            </a:r>
            <a:r>
              <a:rPr lang="en-US" sz="1500" dirty="0" err="1"/>
              <a:t>nBins</a:t>
            </a:r>
            <a:r>
              <a:rPr lang="en-US" sz="1500" dirty="0"/>
              <a:t> – default value of 256</a:t>
            </a:r>
          </a:p>
          <a:p>
            <a:pPr lvl="1"/>
            <a:r>
              <a:rPr lang="en-US" sz="1500" dirty="0"/>
              <a:t>	</a:t>
            </a:r>
            <a:r>
              <a:rPr lang="en-US" sz="1500" dirty="0" err="1"/>
              <a:t>nExecutors</a:t>
            </a:r>
            <a:r>
              <a:rPr lang="en-US" sz="1500" dirty="0"/>
              <a:t> – no default value (controls how much parallelism in </a:t>
            </a:r>
            <a:r>
              <a:rPr lang="en-US" sz="1500" dirty="0" err="1"/>
              <a:t>hpdRF_parallelForest</a:t>
            </a:r>
            <a:r>
              <a:rPr lang="en-US" sz="1500" dirty="0"/>
              <a:t>)</a:t>
            </a:r>
          </a:p>
          <a:p>
            <a:pPr lvl="1"/>
            <a:r>
              <a:rPr lang="en-US" sz="1500" dirty="0"/>
              <a:t>	</a:t>
            </a:r>
            <a:r>
              <a:rPr lang="en-US" sz="1500" dirty="0" err="1"/>
              <a:t>completeModel</a:t>
            </a:r>
            <a:r>
              <a:rPr lang="en-US" sz="1500" dirty="0"/>
              <a:t> – default value set to false (decide whether to calculate OOB error)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output features not yet there</a:t>
            </a:r>
          </a:p>
          <a:p>
            <a:pPr lvl="1"/>
            <a:r>
              <a:rPr lang="en-US" dirty="0" smtClean="0"/>
              <a:t>	Variable Importance</a:t>
            </a:r>
          </a:p>
          <a:p>
            <a:pPr lvl="1"/>
            <a:r>
              <a:rPr lang="en-US" dirty="0" smtClean="0"/>
              <a:t>	Proximity matrix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0792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MNIST dataset with </a:t>
            </a:r>
            <a:r>
              <a:rPr lang="en-US" dirty="0" smtClean="0"/>
              <a:t>8.1M </a:t>
            </a: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distributedR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HPdclassifier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distributedR_start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mnist_train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&lt;- read.csv("/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/mnist_train.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csv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",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sep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="\t")</a:t>
            </a:r>
          </a:p>
          <a:p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mnist_test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&lt;- read.csv("/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/mnist_test.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csv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",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sep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="\t")</a:t>
            </a:r>
          </a:p>
          <a:p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model &lt;-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hpdrandomForest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(response~.,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mnist_train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ntree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10)</a:t>
            </a:r>
          </a:p>
          <a:p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predictions &lt;- predict(model,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mnist_test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distributedR_shutdown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50" dirty="0">
                <a:cs typeface="Arial" panose="020B0604020202020204" pitchFamily="34" charset="0"/>
              </a:rPr>
              <a:t>Prediction accuracy of 99.7% with just 10 trees!</a:t>
            </a:r>
          </a:p>
          <a:p>
            <a:r>
              <a:rPr lang="en-US" sz="1350" dirty="0">
                <a:cs typeface="Arial" panose="020B0604020202020204" pitchFamily="34" charset="0"/>
              </a:rPr>
              <a:t>Not recommended to use read.csv (do this in parallel using Distributed R)</a:t>
            </a:r>
            <a:endParaRPr lang="en-US" sz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76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of </a:t>
            </a:r>
            <a:r>
              <a:rPr lang="en-US" dirty="0" err="1" smtClean="0"/>
              <a:t>hpdRF_parallelTree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9" y="2091611"/>
            <a:ext cx="5939549" cy="3361770"/>
          </a:xfrm>
        </p:spPr>
      </p:pic>
      <p:sp>
        <p:nvSpPr>
          <p:cNvPr id="6" name="TextBox 5"/>
          <p:cNvSpPr txBox="1"/>
          <p:nvPr/>
        </p:nvSpPr>
        <p:spPr>
          <a:xfrm>
            <a:off x="1532244" y="5453381"/>
            <a:ext cx="5058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22660">
              <a:spcAft>
                <a:spcPts val="300"/>
              </a:spcAft>
              <a:buSzPct val="100000"/>
            </a:pPr>
            <a:r>
              <a:rPr lang="en-US" sz="1200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R’s random forest takes about 106260 seconds (~29 hours) on larger machine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4528" y="3114837"/>
            <a:ext cx="191974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22660">
              <a:spcAft>
                <a:spcPts val="300"/>
              </a:spcAft>
              <a:buSzPct val="100000"/>
            </a:pPr>
            <a:r>
              <a:rPr lang="en-US" sz="1200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Testing Conditions:</a:t>
            </a:r>
          </a:p>
          <a:p>
            <a:pPr defTabSz="322660">
              <a:spcAft>
                <a:spcPts val="300"/>
              </a:spcAft>
              <a:buSzPct val="100000"/>
            </a:pPr>
            <a:r>
              <a:rPr lang="en-US" sz="1200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1M observations</a:t>
            </a:r>
          </a:p>
          <a:p>
            <a:pPr defTabSz="322660">
              <a:spcAft>
                <a:spcPts val="300"/>
              </a:spcAft>
              <a:buSzPct val="100000"/>
            </a:pPr>
            <a:r>
              <a:rPr lang="en-US" sz="1200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100 features</a:t>
            </a:r>
          </a:p>
          <a:p>
            <a:pPr defTabSz="322660">
              <a:spcAft>
                <a:spcPts val="300"/>
              </a:spcAft>
              <a:buSzPct val="100000"/>
            </a:pPr>
            <a:r>
              <a:rPr lang="en-US" sz="1200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12 cores per machine</a:t>
            </a:r>
          </a:p>
        </p:txBody>
      </p:sp>
    </p:spTree>
    <p:extLst>
      <p:ext uri="{BB962C8B-B14F-4D97-AF65-F5344CB8AC3E}">
        <p14:creationId xmlns:p14="http://schemas.microsoft.com/office/powerpoint/2010/main" val="23441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of </a:t>
            </a:r>
            <a:r>
              <a:rPr lang="en-US" dirty="0" err="1" smtClean="0"/>
              <a:t>hpdRF_parallelTree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098" y="2226469"/>
            <a:ext cx="7622770" cy="324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335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ppt/theme/themeOverride2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ppt/theme/themeOverride3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ppt/theme/themeOverride4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ppt/theme/themeOverride5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ppt/theme/themeOverride6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ppt/theme/themeOverride7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ppt/theme/themeOverride8.xml><?xml version="1.0" encoding="utf-8"?>
<a:themeOverride xmlns:a="http://schemas.openxmlformats.org/drawingml/2006/main">
  <a:clrScheme name="Custom 214">
    <a:dk1>
      <a:sysClr val="windowText" lastClr="000000"/>
    </a:dk1>
    <a:lt1>
      <a:sysClr val="window" lastClr="FFFFFF"/>
    </a:lt1>
    <a:dk2>
      <a:srgbClr val="0096D6"/>
    </a:dk2>
    <a:lt2>
      <a:srgbClr val="E5E8E8"/>
    </a:lt2>
    <a:accent1>
      <a:srgbClr val="0096D6"/>
    </a:accent1>
    <a:accent2>
      <a:srgbClr val="F05332"/>
    </a:accent2>
    <a:accent3>
      <a:srgbClr val="822980"/>
    </a:accent3>
    <a:accent4>
      <a:srgbClr val="87898B"/>
    </a:accent4>
    <a:accent5>
      <a:srgbClr val="B9B8BB"/>
    </a:accent5>
    <a:accent6>
      <a:srgbClr val="008B2B"/>
    </a:accent6>
    <a:hlink>
      <a:srgbClr val="0096D6"/>
    </a:hlink>
    <a:folHlink>
      <a:srgbClr val="0096D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11391</TotalTime>
  <Words>324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MS PGothic</vt:lpstr>
      <vt:lpstr>Arial</vt:lpstr>
      <vt:lpstr>Consolas</vt:lpstr>
      <vt:lpstr>HP Simplified</vt:lpstr>
      <vt:lpstr>Lucida Grande</vt:lpstr>
      <vt:lpstr>blank</vt:lpstr>
      <vt:lpstr>1_blank</vt:lpstr>
      <vt:lpstr>2_blank</vt:lpstr>
      <vt:lpstr>3_blank</vt:lpstr>
      <vt:lpstr>4_blank</vt:lpstr>
      <vt:lpstr>5_blank</vt:lpstr>
      <vt:lpstr>Random Forest in  Distributed R</vt:lpstr>
      <vt:lpstr>Distributed R</vt:lpstr>
      <vt:lpstr>Distributed R</vt:lpstr>
      <vt:lpstr>Random Forest in Distributed R</vt:lpstr>
      <vt:lpstr>hpdRF_parallelTree details</vt:lpstr>
      <vt:lpstr>How to use Random Forest in Distributed R</vt:lpstr>
      <vt:lpstr>MNIST dataset with 8.1M observations</vt:lpstr>
      <vt:lpstr>Scalability of hpdRF_parallelTree</vt:lpstr>
      <vt:lpstr>Accuracy of hpdRF_parallelTree</vt:lpstr>
      <vt:lpstr>Conclusions</vt:lpstr>
      <vt:lpstr>Appendix: Comparison with Other Implementations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Forest in  Distributed R</dc:title>
  <dc:creator>Gupta, Vishrut</dc:creator>
  <cp:lastModifiedBy>Gupta, Vishrut</cp:lastModifiedBy>
  <cp:revision>30</cp:revision>
  <dcterms:created xsi:type="dcterms:W3CDTF">2015-06-22T21:05:56Z</dcterms:created>
  <dcterms:modified xsi:type="dcterms:W3CDTF">2015-07-01T15:33:24Z</dcterms:modified>
</cp:coreProperties>
</file>